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7" r:id="rId1"/>
  </p:sldMasterIdLst>
  <p:notesMasterIdLst>
    <p:notesMasterId r:id="rId17"/>
  </p:notesMasterIdLst>
  <p:sldIdLst>
    <p:sldId id="269" r:id="rId2"/>
    <p:sldId id="256" r:id="rId3"/>
    <p:sldId id="257" r:id="rId4"/>
    <p:sldId id="259" r:id="rId5"/>
    <p:sldId id="266" r:id="rId6"/>
    <p:sldId id="258" r:id="rId7"/>
    <p:sldId id="267" r:id="rId8"/>
    <p:sldId id="260" r:id="rId9"/>
    <p:sldId id="268" r:id="rId10"/>
    <p:sldId id="261" r:id="rId11"/>
    <p:sldId id="262" r:id="rId12"/>
    <p:sldId id="263" r:id="rId13"/>
    <p:sldId id="264" r:id="rId14"/>
    <p:sldId id="265" r:id="rId15"/>
    <p:sldId id="270" r:id="rId16"/>
  </p:sldIdLst>
  <p:sldSz cx="14630400" cy="8229600"/>
  <p:notesSz cx="8229600" cy="14630400"/>
  <p:embeddedFontLst>
    <p:embeddedFont>
      <p:font typeface="Garamond" panose="02020404030301010803" pitchFamily="18" charset="0"/>
      <p:regular r:id="rId18"/>
      <p:bold r:id="rId19"/>
      <p:italic r:id="rId20"/>
    </p:embeddedFont>
    <p:embeddedFont>
      <p:font typeface="Red Hat Text" panose="020B0604020202020204" charset="0"/>
      <p:regular r:id="rId21"/>
    </p:embeddedFont>
    <p:embeddedFont>
      <p:font typeface="Roboto" panose="02000000000000000000" pitchFamily="2" charset="0"/>
      <p:regular r:id="rId22"/>
      <p:bold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08B38-2788-47F4-AE18-A5EE776A3B1A}" v="19" dt="2024-09-11T20:39:59.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69" d="100"/>
          <a:sy n="69" d="100"/>
        </p:scale>
        <p:origin x="60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 Chauhan" userId="38771c649f771dab" providerId="LiveId" clId="{81508B38-2788-47F4-AE18-A5EE776A3B1A}"/>
    <pc:docChg chg="custSel modSld modMainMaster">
      <pc:chgData name="Om Chauhan" userId="38771c649f771dab" providerId="LiveId" clId="{81508B38-2788-47F4-AE18-A5EE776A3B1A}" dt="2024-09-11T20:39:26.911" v="102"/>
      <pc:docMkLst>
        <pc:docMk/>
      </pc:docMkLst>
      <pc:sldChg chg="addSp delSp modSp mod">
        <pc:chgData name="Om Chauhan" userId="38771c649f771dab" providerId="LiveId" clId="{81508B38-2788-47F4-AE18-A5EE776A3B1A}" dt="2024-09-11T20:39:18.816" v="101" actId="1076"/>
        <pc:sldMkLst>
          <pc:docMk/>
          <pc:sldMk cId="0" sldId="256"/>
        </pc:sldMkLst>
        <pc:picChg chg="del">
          <ac:chgData name="Om Chauhan" userId="38771c649f771dab" providerId="LiveId" clId="{81508B38-2788-47F4-AE18-A5EE776A3B1A}" dt="2024-09-11T20:38:59.508" v="95" actId="21"/>
          <ac:picMkLst>
            <pc:docMk/>
            <pc:sldMk cId="0" sldId="256"/>
            <ac:picMk id="3" creationId="{00000000-0000-0000-0000-000000000000}"/>
          </ac:picMkLst>
        </pc:picChg>
        <pc:picChg chg="add mod">
          <ac:chgData name="Om Chauhan" userId="38771c649f771dab" providerId="LiveId" clId="{81508B38-2788-47F4-AE18-A5EE776A3B1A}" dt="2024-09-11T20:39:18.816" v="101" actId="1076"/>
          <ac:picMkLst>
            <pc:docMk/>
            <pc:sldMk cId="0" sldId="256"/>
            <ac:picMk id="10" creationId="{D3C7FC9F-39B9-A632-1EF7-2765978C35AA}"/>
          </ac:picMkLst>
        </pc:picChg>
      </pc:sldChg>
      <pc:sldChg chg="addSp delSp modSp mod">
        <pc:chgData name="Om Chauhan" userId="38771c649f771dab" providerId="LiveId" clId="{81508B38-2788-47F4-AE18-A5EE776A3B1A}" dt="2024-09-11T19:56:28.228" v="77" actId="1076"/>
        <pc:sldMkLst>
          <pc:docMk/>
          <pc:sldMk cId="0" sldId="257"/>
        </pc:sldMkLst>
        <pc:picChg chg="del">
          <ac:chgData name="Om Chauhan" userId="38771c649f771dab" providerId="LiveId" clId="{81508B38-2788-47F4-AE18-A5EE776A3B1A}" dt="2024-09-11T19:56:01.451" v="69" actId="21"/>
          <ac:picMkLst>
            <pc:docMk/>
            <pc:sldMk cId="0" sldId="257"/>
            <ac:picMk id="3" creationId="{00000000-0000-0000-0000-000000000000}"/>
          </ac:picMkLst>
        </pc:picChg>
        <pc:picChg chg="add mod">
          <ac:chgData name="Om Chauhan" userId="38771c649f771dab" providerId="LiveId" clId="{81508B38-2788-47F4-AE18-A5EE776A3B1A}" dt="2024-09-11T19:56:28.228" v="77" actId="1076"/>
          <ac:picMkLst>
            <pc:docMk/>
            <pc:sldMk cId="0" sldId="257"/>
            <ac:picMk id="22" creationId="{15BE9330-D0BF-1DB6-8EFA-725F18E0C5D9}"/>
          </ac:picMkLst>
        </pc:picChg>
      </pc:sldChg>
      <pc:sldChg chg="addSp delSp modSp mod">
        <pc:chgData name="Om Chauhan" userId="38771c649f771dab" providerId="LiveId" clId="{81508B38-2788-47F4-AE18-A5EE776A3B1A}" dt="2024-09-11T19:13:05.334" v="17" actId="1076"/>
        <pc:sldMkLst>
          <pc:docMk/>
          <pc:sldMk cId="0" sldId="259"/>
        </pc:sldMkLst>
        <pc:picChg chg="del">
          <ac:chgData name="Om Chauhan" userId="38771c649f771dab" providerId="LiveId" clId="{81508B38-2788-47F4-AE18-A5EE776A3B1A}" dt="2024-09-11T19:12:05.488" v="2" actId="21"/>
          <ac:picMkLst>
            <pc:docMk/>
            <pc:sldMk cId="0" sldId="259"/>
            <ac:picMk id="3" creationId="{00000000-0000-0000-0000-000000000000}"/>
          </ac:picMkLst>
        </pc:picChg>
        <pc:picChg chg="add del mod">
          <ac:chgData name="Om Chauhan" userId="38771c649f771dab" providerId="LiveId" clId="{81508B38-2788-47F4-AE18-A5EE776A3B1A}" dt="2024-09-11T19:12:53.621" v="13" actId="21"/>
          <ac:picMkLst>
            <pc:docMk/>
            <pc:sldMk cId="0" sldId="259"/>
            <ac:picMk id="22" creationId="{63F46D52-E773-CABA-654F-E835C9E01EF9}"/>
          </ac:picMkLst>
        </pc:picChg>
        <pc:picChg chg="add mod">
          <ac:chgData name="Om Chauhan" userId="38771c649f771dab" providerId="LiveId" clId="{81508B38-2788-47F4-AE18-A5EE776A3B1A}" dt="2024-09-11T19:13:05.334" v="17" actId="1076"/>
          <ac:picMkLst>
            <pc:docMk/>
            <pc:sldMk cId="0" sldId="259"/>
            <ac:picMk id="24" creationId="{93CFB2B8-02F6-61FD-1C6E-D57741BC8ADC}"/>
          </ac:picMkLst>
        </pc:picChg>
      </pc:sldChg>
      <pc:sldChg chg="addSp delSp modSp mod">
        <pc:chgData name="Om Chauhan" userId="38771c649f771dab" providerId="LiveId" clId="{81508B38-2788-47F4-AE18-A5EE776A3B1A}" dt="2024-09-11T20:13:32.257" v="94" actId="14100"/>
        <pc:sldMkLst>
          <pc:docMk/>
          <pc:sldMk cId="0" sldId="260"/>
        </pc:sldMkLst>
        <pc:picChg chg="del">
          <ac:chgData name="Om Chauhan" userId="38771c649f771dab" providerId="LiveId" clId="{81508B38-2788-47F4-AE18-A5EE776A3B1A}" dt="2024-09-11T20:13:04.445" v="86" actId="21"/>
          <ac:picMkLst>
            <pc:docMk/>
            <pc:sldMk cId="0" sldId="260"/>
            <ac:picMk id="3" creationId="{00000000-0000-0000-0000-000000000000}"/>
          </ac:picMkLst>
        </pc:picChg>
        <pc:picChg chg="add mod">
          <ac:chgData name="Om Chauhan" userId="38771c649f771dab" providerId="LiveId" clId="{81508B38-2788-47F4-AE18-A5EE776A3B1A}" dt="2024-09-11T20:13:32.257" v="94" actId="14100"/>
          <ac:picMkLst>
            <pc:docMk/>
            <pc:sldMk cId="0" sldId="260"/>
            <ac:picMk id="15" creationId="{1E26251B-2A83-9982-B4B3-FD2E26E1286B}"/>
          </ac:picMkLst>
        </pc:picChg>
      </pc:sldChg>
      <pc:sldChg chg="addSp delSp modSp mod">
        <pc:chgData name="Om Chauhan" userId="38771c649f771dab" providerId="LiveId" clId="{81508B38-2788-47F4-AE18-A5EE776A3B1A}" dt="2024-09-11T19:14:24.914" v="34" actId="1076"/>
        <pc:sldMkLst>
          <pc:docMk/>
          <pc:sldMk cId="0" sldId="261"/>
        </pc:sldMkLst>
        <pc:picChg chg="del">
          <ac:chgData name="Om Chauhan" userId="38771c649f771dab" providerId="LiveId" clId="{81508B38-2788-47F4-AE18-A5EE776A3B1A}" dt="2024-09-11T19:13:42.979" v="18" actId="21"/>
          <ac:picMkLst>
            <pc:docMk/>
            <pc:sldMk cId="0" sldId="261"/>
            <ac:picMk id="3" creationId="{00000000-0000-0000-0000-000000000000}"/>
          </ac:picMkLst>
        </pc:picChg>
        <pc:picChg chg="add del mod">
          <ac:chgData name="Om Chauhan" userId="38771c649f771dab" providerId="LiveId" clId="{81508B38-2788-47F4-AE18-A5EE776A3B1A}" dt="2024-09-11T19:13:46.897" v="20" actId="21"/>
          <ac:picMkLst>
            <pc:docMk/>
            <pc:sldMk cId="0" sldId="261"/>
            <ac:picMk id="14" creationId="{00000000-0000-0000-0000-000000000000}"/>
          </ac:picMkLst>
        </pc:picChg>
        <pc:picChg chg="add del mod">
          <ac:chgData name="Om Chauhan" userId="38771c649f771dab" providerId="LiveId" clId="{81508B38-2788-47F4-AE18-A5EE776A3B1A}" dt="2024-09-11T19:13:56.042" v="24" actId="21"/>
          <ac:picMkLst>
            <pc:docMk/>
            <pc:sldMk cId="0" sldId="261"/>
            <ac:picMk id="15" creationId="{00000000-0000-0000-0000-000000000000}"/>
          </ac:picMkLst>
        </pc:picChg>
        <pc:picChg chg="add del mod">
          <ac:chgData name="Om Chauhan" userId="38771c649f771dab" providerId="LiveId" clId="{81508B38-2788-47F4-AE18-A5EE776A3B1A}" dt="2024-09-11T19:13:53.725" v="23" actId="21"/>
          <ac:picMkLst>
            <pc:docMk/>
            <pc:sldMk cId="0" sldId="261"/>
            <ac:picMk id="16" creationId="{58D8355C-C0FE-2009-11B6-4F0B1E452C38}"/>
          </ac:picMkLst>
        </pc:picChg>
        <pc:picChg chg="add mod">
          <ac:chgData name="Om Chauhan" userId="38771c649f771dab" providerId="LiveId" clId="{81508B38-2788-47F4-AE18-A5EE776A3B1A}" dt="2024-09-11T19:14:24.914" v="34" actId="1076"/>
          <ac:picMkLst>
            <pc:docMk/>
            <pc:sldMk cId="0" sldId="261"/>
            <ac:picMk id="18" creationId="{D58D4206-4837-8A26-4894-C8489B0D2E2F}"/>
          </ac:picMkLst>
        </pc:picChg>
      </pc:sldChg>
      <pc:sldChg chg="addSp delSp modSp mod">
        <pc:chgData name="Om Chauhan" userId="38771c649f771dab" providerId="LiveId" clId="{81508B38-2788-47F4-AE18-A5EE776A3B1A}" dt="2024-09-11T20:03:59.058" v="85" actId="1076"/>
        <pc:sldMkLst>
          <pc:docMk/>
          <pc:sldMk cId="0" sldId="262"/>
        </pc:sldMkLst>
        <pc:picChg chg="del">
          <ac:chgData name="Om Chauhan" userId="38771c649f771dab" providerId="LiveId" clId="{81508B38-2788-47F4-AE18-A5EE776A3B1A}" dt="2024-09-11T20:03:35.075" v="78" actId="21"/>
          <ac:picMkLst>
            <pc:docMk/>
            <pc:sldMk cId="0" sldId="262"/>
            <ac:picMk id="3" creationId="{00000000-0000-0000-0000-000000000000}"/>
          </ac:picMkLst>
        </pc:picChg>
        <pc:picChg chg="add mod">
          <ac:chgData name="Om Chauhan" userId="38771c649f771dab" providerId="LiveId" clId="{81508B38-2788-47F4-AE18-A5EE776A3B1A}" dt="2024-09-11T20:03:59.058" v="85" actId="1076"/>
          <ac:picMkLst>
            <pc:docMk/>
            <pc:sldMk cId="0" sldId="262"/>
            <ac:picMk id="22" creationId="{A8D98F32-088D-98F7-CCF5-5BC32F29B5C8}"/>
          </ac:picMkLst>
        </pc:picChg>
      </pc:sldChg>
      <pc:sldChg chg="addSp delSp modSp mod">
        <pc:chgData name="Om Chauhan" userId="38771c649f771dab" providerId="LiveId" clId="{81508B38-2788-47F4-AE18-A5EE776A3B1A}" dt="2024-09-11T19:50:19.278" v="68" actId="14100"/>
        <pc:sldMkLst>
          <pc:docMk/>
          <pc:sldMk cId="0" sldId="263"/>
        </pc:sldMkLst>
        <pc:picChg chg="del">
          <ac:chgData name="Om Chauhan" userId="38771c649f771dab" providerId="LiveId" clId="{81508B38-2788-47F4-AE18-A5EE776A3B1A}" dt="2024-09-11T19:49:57.451" v="62" actId="21"/>
          <ac:picMkLst>
            <pc:docMk/>
            <pc:sldMk cId="0" sldId="263"/>
            <ac:picMk id="3" creationId="{00000000-0000-0000-0000-000000000000}"/>
          </ac:picMkLst>
        </pc:picChg>
        <pc:picChg chg="add mod">
          <ac:chgData name="Om Chauhan" userId="38771c649f771dab" providerId="LiveId" clId="{81508B38-2788-47F4-AE18-A5EE776A3B1A}" dt="2024-09-11T19:50:19.278" v="68" actId="14100"/>
          <ac:picMkLst>
            <pc:docMk/>
            <pc:sldMk cId="0" sldId="263"/>
            <ac:picMk id="15" creationId="{9D0C12E2-F25A-A601-A205-1BD229D5C6B7}"/>
          </ac:picMkLst>
        </pc:picChg>
      </pc:sldChg>
      <pc:sldChg chg="addSp delSp modSp mod">
        <pc:chgData name="Om Chauhan" userId="38771c649f771dab" providerId="LiveId" clId="{81508B38-2788-47F4-AE18-A5EE776A3B1A}" dt="2024-09-11T19:49:06.484" v="61" actId="14100"/>
        <pc:sldMkLst>
          <pc:docMk/>
          <pc:sldMk cId="0" sldId="264"/>
        </pc:sldMkLst>
        <pc:picChg chg="del">
          <ac:chgData name="Om Chauhan" userId="38771c649f771dab" providerId="LiveId" clId="{81508B38-2788-47F4-AE18-A5EE776A3B1A}" dt="2024-09-11T19:44:31.328" v="41" actId="21"/>
          <ac:picMkLst>
            <pc:docMk/>
            <pc:sldMk cId="0" sldId="264"/>
            <ac:picMk id="3" creationId="{00000000-0000-0000-0000-000000000000}"/>
          </ac:picMkLst>
        </pc:picChg>
        <pc:picChg chg="del mod">
          <ac:chgData name="Om Chauhan" userId="38771c649f771dab" providerId="LiveId" clId="{81508B38-2788-47F4-AE18-A5EE776A3B1A}" dt="2024-09-11T19:48:42.937" v="53" actId="21"/>
          <ac:picMkLst>
            <pc:docMk/>
            <pc:sldMk cId="0" sldId="264"/>
            <ac:picMk id="6" creationId="{00000000-0000-0000-0000-000000000000}"/>
          </ac:picMkLst>
        </pc:picChg>
        <pc:picChg chg="add mod">
          <ac:chgData name="Om Chauhan" userId="38771c649f771dab" providerId="LiveId" clId="{81508B38-2788-47F4-AE18-A5EE776A3B1A}" dt="2024-09-11T19:45:10.863" v="51" actId="14100"/>
          <ac:picMkLst>
            <pc:docMk/>
            <pc:sldMk cId="0" sldId="264"/>
            <ac:picMk id="10" creationId="{FD171C30-1066-C38F-1416-4E6D4D947DA5}"/>
          </ac:picMkLst>
        </pc:picChg>
        <pc:picChg chg="add del mod">
          <ac:chgData name="Om Chauhan" userId="38771c649f771dab" providerId="LiveId" clId="{81508B38-2788-47F4-AE18-A5EE776A3B1A}" dt="2024-09-11T19:48:47.227" v="55" actId="21"/>
          <ac:picMkLst>
            <pc:docMk/>
            <pc:sldMk cId="0" sldId="264"/>
            <ac:picMk id="11" creationId="{00000000-0000-0000-0000-000000000000}"/>
          </ac:picMkLst>
        </pc:picChg>
        <pc:picChg chg="add mod">
          <ac:chgData name="Om Chauhan" userId="38771c649f771dab" providerId="LiveId" clId="{81508B38-2788-47F4-AE18-A5EE776A3B1A}" dt="2024-09-11T19:49:06.484" v="61" actId="14100"/>
          <ac:picMkLst>
            <pc:docMk/>
            <pc:sldMk cId="0" sldId="264"/>
            <ac:picMk id="13" creationId="{8DB82400-574D-93A2-F992-9275E57EA9AC}"/>
          </ac:picMkLst>
        </pc:picChg>
      </pc:sldChg>
      <pc:sldChg chg="addSp delSp modSp mod">
        <pc:chgData name="Om Chauhan" userId="38771c649f771dab" providerId="LiveId" clId="{81508B38-2788-47F4-AE18-A5EE776A3B1A}" dt="2024-09-11T19:19:13.639" v="40" actId="1076"/>
        <pc:sldMkLst>
          <pc:docMk/>
          <pc:sldMk cId="0" sldId="265"/>
        </pc:sldMkLst>
        <pc:picChg chg="del">
          <ac:chgData name="Om Chauhan" userId="38771c649f771dab" providerId="LiveId" clId="{81508B38-2788-47F4-AE18-A5EE776A3B1A}" dt="2024-09-11T19:18:36.732" v="35" actId="21"/>
          <ac:picMkLst>
            <pc:docMk/>
            <pc:sldMk cId="0" sldId="265"/>
            <ac:picMk id="3" creationId="{00000000-0000-0000-0000-000000000000}"/>
          </ac:picMkLst>
        </pc:picChg>
        <pc:picChg chg="add mod">
          <ac:chgData name="Om Chauhan" userId="38771c649f771dab" providerId="LiveId" clId="{81508B38-2788-47F4-AE18-A5EE776A3B1A}" dt="2024-09-11T19:19:13.639" v="40" actId="1076"/>
          <ac:picMkLst>
            <pc:docMk/>
            <pc:sldMk cId="0" sldId="265"/>
            <ac:picMk id="22" creationId="{29B7F4AA-9A78-E600-7A93-6FE6EE664A75}"/>
          </ac:picMkLst>
        </pc:picChg>
      </pc:sldChg>
      <pc:sldMasterChg chg="modSldLayout">
        <pc:chgData name="Om Chauhan" userId="38771c649f771dab" providerId="LiveId" clId="{81508B38-2788-47F4-AE18-A5EE776A3B1A}" dt="2024-09-11T20:39:26.911" v="102"/>
        <pc:sldMasterMkLst>
          <pc:docMk/>
          <pc:sldMasterMk cId="4106995710" sldId="2147483660"/>
        </pc:sldMasterMkLst>
        <pc:sldLayoutChg chg="delSp">
          <pc:chgData name="Om Chauhan" userId="38771c649f771dab" providerId="LiveId" clId="{81508B38-2788-47F4-AE18-A5EE776A3B1A}" dt="2024-09-11T20:39:26.911" v="102"/>
          <pc:sldLayoutMkLst>
            <pc:docMk/>
            <pc:sldMasterMk cId="4106995710" sldId="2147483660"/>
            <pc:sldLayoutMk cId="581386363" sldId="2147483677"/>
          </pc:sldLayoutMkLst>
          <pc:spChg chg="del">
            <ac:chgData name="Om Chauhan" userId="38771c649f771dab" providerId="LiveId" clId="{81508B38-2788-47F4-AE18-A5EE776A3B1A}" dt="2024-09-11T20:39:26.911" v="102"/>
            <ac:spMkLst>
              <pc:docMk/>
              <pc:sldMasterMk cId="4106995710" sldId="2147483660"/>
              <pc:sldLayoutMk cId="581386363" sldId="2147483677"/>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581386363" sldId="2147483677"/>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581386363" sldId="2147483677"/>
              <ac:picMk id="4" creationId="{00000000-0000-0000-0000-000000000000}"/>
            </ac:picMkLst>
          </pc:picChg>
        </pc:sldLayoutChg>
        <pc:sldLayoutChg chg="delSp">
          <pc:chgData name="Om Chauhan" userId="38771c649f771dab" providerId="LiveId" clId="{81508B38-2788-47F4-AE18-A5EE776A3B1A}" dt="2024-09-11T20:39:26.911" v="102"/>
          <pc:sldLayoutMkLst>
            <pc:docMk/>
            <pc:sldMasterMk cId="4106995710" sldId="2147483660"/>
            <pc:sldLayoutMk cId="687053598" sldId="2147483678"/>
          </pc:sldLayoutMkLst>
          <pc:spChg chg="del">
            <ac:chgData name="Om Chauhan" userId="38771c649f771dab" providerId="LiveId" clId="{81508B38-2788-47F4-AE18-A5EE776A3B1A}" dt="2024-09-11T20:39:26.911" v="102"/>
            <ac:spMkLst>
              <pc:docMk/>
              <pc:sldMasterMk cId="4106995710" sldId="2147483660"/>
              <pc:sldLayoutMk cId="687053598" sldId="2147483678"/>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687053598" sldId="2147483678"/>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687053598" sldId="2147483678"/>
              <ac:picMk id="4" creationId="{00000000-0000-0000-0000-000000000000}"/>
            </ac:picMkLst>
          </pc:picChg>
        </pc:sldLayoutChg>
        <pc:sldLayoutChg chg="delSp">
          <pc:chgData name="Om Chauhan" userId="38771c649f771dab" providerId="LiveId" clId="{81508B38-2788-47F4-AE18-A5EE776A3B1A}" dt="2024-09-11T20:39:26.911" v="102"/>
          <pc:sldLayoutMkLst>
            <pc:docMk/>
            <pc:sldMasterMk cId="4106995710" sldId="2147483660"/>
            <pc:sldLayoutMk cId="18072457" sldId="2147483679"/>
          </pc:sldLayoutMkLst>
          <pc:spChg chg="del">
            <ac:chgData name="Om Chauhan" userId="38771c649f771dab" providerId="LiveId" clId="{81508B38-2788-47F4-AE18-A5EE776A3B1A}" dt="2024-09-11T20:39:26.911" v="102"/>
            <ac:spMkLst>
              <pc:docMk/>
              <pc:sldMasterMk cId="4106995710" sldId="2147483660"/>
              <pc:sldLayoutMk cId="18072457" sldId="2147483679"/>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18072457" sldId="2147483679"/>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18072457" sldId="2147483679"/>
              <ac:picMk id="4" creationId="{00000000-0000-0000-0000-000000000000}"/>
            </ac:picMkLst>
          </pc:picChg>
        </pc:sldLayoutChg>
        <pc:sldLayoutChg chg="delSp">
          <pc:chgData name="Om Chauhan" userId="38771c649f771dab" providerId="LiveId" clId="{81508B38-2788-47F4-AE18-A5EE776A3B1A}" dt="2024-09-11T20:39:26.911" v="102"/>
          <pc:sldLayoutMkLst>
            <pc:docMk/>
            <pc:sldMasterMk cId="4106995710" sldId="2147483660"/>
            <pc:sldLayoutMk cId="447710909" sldId="2147483680"/>
          </pc:sldLayoutMkLst>
          <pc:spChg chg="del">
            <ac:chgData name="Om Chauhan" userId="38771c649f771dab" providerId="LiveId" clId="{81508B38-2788-47F4-AE18-A5EE776A3B1A}" dt="2024-09-11T20:39:26.911" v="102"/>
            <ac:spMkLst>
              <pc:docMk/>
              <pc:sldMasterMk cId="4106995710" sldId="2147483660"/>
              <pc:sldLayoutMk cId="447710909" sldId="2147483680"/>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447710909" sldId="2147483680"/>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447710909" sldId="2147483680"/>
              <ac:picMk id="4" creationId="{00000000-0000-0000-0000-000000000000}"/>
            </ac:picMkLst>
          </pc:picChg>
        </pc:sldLayoutChg>
        <pc:sldLayoutChg chg="delSp">
          <pc:chgData name="Om Chauhan" userId="38771c649f771dab" providerId="LiveId" clId="{81508B38-2788-47F4-AE18-A5EE776A3B1A}" dt="2024-09-11T20:39:26.911" v="102"/>
          <pc:sldLayoutMkLst>
            <pc:docMk/>
            <pc:sldMasterMk cId="4106995710" sldId="2147483660"/>
            <pc:sldLayoutMk cId="294885312" sldId="2147483681"/>
          </pc:sldLayoutMkLst>
          <pc:spChg chg="del">
            <ac:chgData name="Om Chauhan" userId="38771c649f771dab" providerId="LiveId" clId="{81508B38-2788-47F4-AE18-A5EE776A3B1A}" dt="2024-09-11T20:39:26.911" v="102"/>
            <ac:spMkLst>
              <pc:docMk/>
              <pc:sldMasterMk cId="4106995710" sldId="2147483660"/>
              <pc:sldLayoutMk cId="294885312" sldId="2147483681"/>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294885312" sldId="2147483681"/>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294885312" sldId="2147483681"/>
              <ac:picMk id="4" creationId="{00000000-0000-0000-0000-000000000000}"/>
            </ac:picMkLst>
          </pc:picChg>
        </pc:sldLayoutChg>
        <pc:sldLayoutChg chg="delSp">
          <pc:chgData name="Om Chauhan" userId="38771c649f771dab" providerId="LiveId" clId="{81508B38-2788-47F4-AE18-A5EE776A3B1A}" dt="2024-09-11T20:39:26.911" v="102"/>
          <pc:sldLayoutMkLst>
            <pc:docMk/>
            <pc:sldMasterMk cId="4106995710" sldId="2147483660"/>
            <pc:sldLayoutMk cId="2392234814" sldId="2147483682"/>
          </pc:sldLayoutMkLst>
          <pc:spChg chg="del">
            <ac:chgData name="Om Chauhan" userId="38771c649f771dab" providerId="LiveId" clId="{81508B38-2788-47F4-AE18-A5EE776A3B1A}" dt="2024-09-11T20:39:26.911" v="102"/>
            <ac:spMkLst>
              <pc:docMk/>
              <pc:sldMasterMk cId="4106995710" sldId="2147483660"/>
              <pc:sldLayoutMk cId="2392234814" sldId="2147483682"/>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2392234814" sldId="2147483682"/>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2392234814" sldId="2147483682"/>
              <ac:picMk id="4" creationId="{00000000-0000-0000-0000-000000000000}"/>
            </ac:picMkLst>
          </pc:picChg>
        </pc:sldLayoutChg>
        <pc:sldLayoutChg chg="delSp">
          <pc:chgData name="Om Chauhan" userId="38771c649f771dab" providerId="LiveId" clId="{81508B38-2788-47F4-AE18-A5EE776A3B1A}" dt="2024-09-11T20:39:26.911" v="102"/>
          <pc:sldLayoutMkLst>
            <pc:docMk/>
            <pc:sldMasterMk cId="4106995710" sldId="2147483660"/>
            <pc:sldLayoutMk cId="1027875409" sldId="2147483683"/>
          </pc:sldLayoutMkLst>
          <pc:spChg chg="del">
            <ac:chgData name="Om Chauhan" userId="38771c649f771dab" providerId="LiveId" clId="{81508B38-2788-47F4-AE18-A5EE776A3B1A}" dt="2024-09-11T20:39:26.911" v="102"/>
            <ac:spMkLst>
              <pc:docMk/>
              <pc:sldMasterMk cId="4106995710" sldId="2147483660"/>
              <pc:sldLayoutMk cId="1027875409" sldId="2147483683"/>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1027875409" sldId="2147483683"/>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1027875409" sldId="2147483683"/>
              <ac:picMk id="4" creationId="{00000000-0000-0000-0000-000000000000}"/>
            </ac:picMkLst>
          </pc:picChg>
        </pc:sldLayoutChg>
        <pc:sldLayoutChg chg="delSp">
          <pc:chgData name="Om Chauhan" userId="38771c649f771dab" providerId="LiveId" clId="{81508B38-2788-47F4-AE18-A5EE776A3B1A}" dt="2024-09-11T20:39:26.911" v="102"/>
          <pc:sldLayoutMkLst>
            <pc:docMk/>
            <pc:sldMasterMk cId="4106995710" sldId="2147483660"/>
            <pc:sldLayoutMk cId="1564871621" sldId="2147483684"/>
          </pc:sldLayoutMkLst>
          <pc:spChg chg="del">
            <ac:chgData name="Om Chauhan" userId="38771c649f771dab" providerId="LiveId" clId="{81508B38-2788-47F4-AE18-A5EE776A3B1A}" dt="2024-09-11T20:39:26.911" v="102"/>
            <ac:spMkLst>
              <pc:docMk/>
              <pc:sldMasterMk cId="4106995710" sldId="2147483660"/>
              <pc:sldLayoutMk cId="1564871621" sldId="2147483684"/>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1564871621" sldId="2147483684"/>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1564871621" sldId="2147483684"/>
              <ac:picMk id="4" creationId="{00000000-0000-0000-0000-000000000000}"/>
            </ac:picMkLst>
          </pc:picChg>
        </pc:sldLayoutChg>
        <pc:sldLayoutChg chg="delSp">
          <pc:chgData name="Om Chauhan" userId="38771c649f771dab" providerId="LiveId" clId="{81508B38-2788-47F4-AE18-A5EE776A3B1A}" dt="2024-09-11T20:39:26.911" v="102"/>
          <pc:sldLayoutMkLst>
            <pc:docMk/>
            <pc:sldMasterMk cId="4106995710" sldId="2147483660"/>
            <pc:sldLayoutMk cId="1012982453" sldId="2147483685"/>
          </pc:sldLayoutMkLst>
          <pc:spChg chg="del">
            <ac:chgData name="Om Chauhan" userId="38771c649f771dab" providerId="LiveId" clId="{81508B38-2788-47F4-AE18-A5EE776A3B1A}" dt="2024-09-11T20:39:26.911" v="102"/>
            <ac:spMkLst>
              <pc:docMk/>
              <pc:sldMasterMk cId="4106995710" sldId="2147483660"/>
              <pc:sldLayoutMk cId="1012982453" sldId="2147483685"/>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1012982453" sldId="2147483685"/>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1012982453" sldId="2147483685"/>
              <ac:picMk id="4" creationId="{00000000-0000-0000-0000-000000000000}"/>
            </ac:picMkLst>
          </pc:picChg>
        </pc:sldLayoutChg>
        <pc:sldLayoutChg chg="delSp">
          <pc:chgData name="Om Chauhan" userId="38771c649f771dab" providerId="LiveId" clId="{81508B38-2788-47F4-AE18-A5EE776A3B1A}" dt="2024-09-11T20:39:26.911" v="102"/>
          <pc:sldLayoutMkLst>
            <pc:docMk/>
            <pc:sldMasterMk cId="4106995710" sldId="2147483660"/>
            <pc:sldLayoutMk cId="1915072506" sldId="2147483686"/>
          </pc:sldLayoutMkLst>
          <pc:spChg chg="del">
            <ac:chgData name="Om Chauhan" userId="38771c649f771dab" providerId="LiveId" clId="{81508B38-2788-47F4-AE18-A5EE776A3B1A}" dt="2024-09-11T20:39:26.911" v="102"/>
            <ac:spMkLst>
              <pc:docMk/>
              <pc:sldMasterMk cId="4106995710" sldId="2147483660"/>
              <pc:sldLayoutMk cId="1915072506" sldId="2147483686"/>
              <ac:spMk id="3" creationId="{00000000-0000-0000-0000-000000000000}"/>
            </ac:spMkLst>
          </pc:spChg>
          <pc:picChg chg="del">
            <ac:chgData name="Om Chauhan" userId="38771c649f771dab" providerId="LiveId" clId="{81508B38-2788-47F4-AE18-A5EE776A3B1A}" dt="2024-09-11T20:39:26.911" v="102"/>
            <ac:picMkLst>
              <pc:docMk/>
              <pc:sldMasterMk cId="4106995710" sldId="2147483660"/>
              <pc:sldLayoutMk cId="1915072506" sldId="2147483686"/>
              <ac:picMk id="2" creationId="{00000000-0000-0000-0000-000000000000}"/>
            </ac:picMkLst>
          </pc:picChg>
          <pc:picChg chg="del">
            <ac:chgData name="Om Chauhan" userId="38771c649f771dab" providerId="LiveId" clId="{81508B38-2788-47F4-AE18-A5EE776A3B1A}" dt="2024-09-11T20:39:26.911" v="102"/>
            <ac:picMkLst>
              <pc:docMk/>
              <pc:sldMasterMk cId="4106995710" sldId="2147483660"/>
              <pc:sldLayoutMk cId="1915072506" sldId="2147483686"/>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406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2942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0477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161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6877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1076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8893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9219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6396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550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76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962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219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024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707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737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805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622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319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897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911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9092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376435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1387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5635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3232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09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7294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835831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C82F-991E-958A-1F70-74A4286F27E1}"/>
              </a:ext>
            </a:extLst>
          </p:cNvPr>
          <p:cNvSpPr>
            <a:spLocks noGrp="1"/>
          </p:cNvSpPr>
          <p:nvPr>
            <p:ph type="title"/>
          </p:nvPr>
        </p:nvSpPr>
        <p:spPr>
          <a:xfrm>
            <a:off x="1184583" y="1178558"/>
            <a:ext cx="4602899" cy="1971037"/>
          </a:xfrm>
        </p:spPr>
        <p:txBody>
          <a:bodyPr>
            <a:normAutofit/>
          </a:bodyPr>
          <a:lstStyle/>
          <a:p>
            <a:r>
              <a:rPr lang="en-US" sz="4000" b="1" dirty="0">
                <a:solidFill>
                  <a:srgbClr val="1F1E1E"/>
                </a:solidFill>
                <a:latin typeface="Red Hat Text" panose="020B0604020202020204" charset="0"/>
                <a:ea typeface="Red Hat Text" panose="020B0604020202020204" charset="0"/>
                <a:cs typeface="Red Hat Text" panose="020B0604020202020204" charset="0"/>
              </a:rPr>
              <a:t>Crimes Against Women in India</a:t>
            </a:r>
            <a:br>
              <a:rPr lang="en-US" sz="4000" dirty="0">
                <a:solidFill>
                  <a:srgbClr val="1F1E1E"/>
                </a:solidFill>
                <a:latin typeface="Red Hat Text" pitchFamily="34" charset="0"/>
                <a:ea typeface="Red Hat Text" pitchFamily="34" charset="-122"/>
                <a:cs typeface="Red Hat Text" pitchFamily="34" charset="-120"/>
              </a:rPr>
            </a:br>
            <a:endParaRPr lang="en-IN" sz="4000" dirty="0"/>
          </a:p>
        </p:txBody>
      </p:sp>
      <p:sp>
        <p:nvSpPr>
          <p:cNvPr id="4" name="Text Placeholder 3">
            <a:extLst>
              <a:ext uri="{FF2B5EF4-FFF2-40B4-BE49-F238E27FC236}">
                <a16:creationId xmlns:a16="http://schemas.microsoft.com/office/drawing/2014/main" id="{CFF1AB8E-619E-25E9-6F75-118793BCC2A0}"/>
              </a:ext>
            </a:extLst>
          </p:cNvPr>
          <p:cNvSpPr>
            <a:spLocks noGrp="1"/>
          </p:cNvSpPr>
          <p:nvPr>
            <p:ph type="body" sz="half" idx="2"/>
          </p:nvPr>
        </p:nvSpPr>
        <p:spPr>
          <a:xfrm>
            <a:off x="1682796" y="4755869"/>
            <a:ext cx="4462146" cy="2295171"/>
          </a:xfrm>
        </p:spPr>
        <p:txBody>
          <a:bodyPr/>
          <a:lstStyle/>
          <a:p>
            <a:pPr algn="l"/>
            <a:r>
              <a:rPr lang="en-IN" dirty="0"/>
              <a:t>Submitted by :-</a:t>
            </a:r>
          </a:p>
          <a:p>
            <a:pPr algn="l"/>
            <a:r>
              <a:rPr lang="en-IN" dirty="0"/>
              <a:t>Aakash</a:t>
            </a:r>
          </a:p>
          <a:p>
            <a:pPr algn="l"/>
            <a:r>
              <a:rPr lang="en-IN" dirty="0"/>
              <a:t>Anjali</a:t>
            </a:r>
          </a:p>
          <a:p>
            <a:pPr algn="l"/>
            <a:r>
              <a:rPr lang="en-IN" dirty="0"/>
              <a:t>Lija</a:t>
            </a:r>
          </a:p>
          <a:p>
            <a:pPr algn="l"/>
            <a:r>
              <a:rPr lang="en-IN" dirty="0"/>
              <a:t>Om</a:t>
            </a:r>
          </a:p>
        </p:txBody>
      </p:sp>
      <p:pic>
        <p:nvPicPr>
          <p:cNvPr id="14" name="Content Placeholder 13">
            <a:extLst>
              <a:ext uri="{FF2B5EF4-FFF2-40B4-BE49-F238E27FC236}">
                <a16:creationId xmlns:a16="http://schemas.microsoft.com/office/drawing/2014/main" id="{C5DF82AF-77C7-EA18-7D1D-1FCA7398F0D8}"/>
              </a:ext>
            </a:extLst>
          </p:cNvPr>
          <p:cNvPicPr>
            <a:picLocks noGrp="1" noChangeAspect="1"/>
          </p:cNvPicPr>
          <p:nvPr>
            <p:ph idx="1"/>
          </p:nvPr>
        </p:nvPicPr>
        <p:blipFill>
          <a:blip r:embed="rId2"/>
          <a:srcRect b="16207"/>
          <a:stretch/>
        </p:blipFill>
        <p:spPr>
          <a:xfrm>
            <a:off x="6545766" y="916698"/>
            <a:ext cx="7071153" cy="6134342"/>
          </a:xfrm>
        </p:spPr>
      </p:pic>
    </p:spTree>
    <p:extLst>
      <p:ext uri="{BB962C8B-B14F-4D97-AF65-F5344CB8AC3E}">
        <p14:creationId xmlns:p14="http://schemas.microsoft.com/office/powerpoint/2010/main" val="272909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313408" y="650319"/>
            <a:ext cx="7489984" cy="1389936"/>
          </a:xfrm>
          <a:prstGeom prst="rect">
            <a:avLst/>
          </a:prstGeom>
          <a:noFill/>
          <a:ln/>
        </p:spPr>
        <p:txBody>
          <a:bodyPr wrap="square" lIns="0" tIns="0" rIns="0" bIns="0" rtlCol="0" anchor="t"/>
          <a:lstStyle/>
          <a:p>
            <a:pPr marL="0" indent="0">
              <a:lnSpc>
                <a:spcPts val="5450"/>
              </a:lnSpc>
              <a:buNone/>
            </a:pPr>
            <a:r>
              <a:rPr lang="en-US" sz="4350" dirty="0">
                <a:solidFill>
                  <a:srgbClr val="1F1E1E"/>
                </a:solidFill>
                <a:latin typeface="Red Hat Text" pitchFamily="34" charset="0"/>
                <a:ea typeface="Red Hat Text" pitchFamily="34" charset="-122"/>
                <a:cs typeface="Red Hat Text" pitchFamily="34" charset="-120"/>
              </a:rPr>
              <a:t>Acid Attacks: A Horrific Form of Violence</a:t>
            </a:r>
            <a:endParaRPr lang="en-US" sz="4350" dirty="0"/>
          </a:p>
        </p:txBody>
      </p:sp>
      <p:sp>
        <p:nvSpPr>
          <p:cNvPr id="5" name="Shape 1"/>
          <p:cNvSpPr/>
          <p:nvPr/>
        </p:nvSpPr>
        <p:spPr>
          <a:xfrm>
            <a:off x="6313408" y="2394704"/>
            <a:ext cx="3626882" cy="2852261"/>
          </a:xfrm>
          <a:prstGeom prst="roundRect">
            <a:avLst>
              <a:gd name="adj" fmla="val 1243"/>
            </a:avLst>
          </a:prstGeom>
          <a:solidFill>
            <a:srgbClr val="F3E8E8"/>
          </a:solidFill>
          <a:ln/>
        </p:spPr>
      </p:sp>
      <p:sp>
        <p:nvSpPr>
          <p:cNvPr id="6" name="Text 2"/>
          <p:cNvSpPr/>
          <p:nvPr/>
        </p:nvSpPr>
        <p:spPr>
          <a:xfrm>
            <a:off x="6549628" y="2630924"/>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Red Hat Text" pitchFamily="34" charset="0"/>
                <a:ea typeface="Red Hat Text" pitchFamily="34" charset="-122"/>
                <a:cs typeface="Red Hat Text" pitchFamily="34" charset="-120"/>
              </a:rPr>
              <a:t>Motivation</a:t>
            </a:r>
            <a:endParaRPr lang="en-US" sz="2150" dirty="0"/>
          </a:p>
        </p:txBody>
      </p:sp>
      <p:sp>
        <p:nvSpPr>
          <p:cNvPr id="7" name="Text 3"/>
          <p:cNvSpPr/>
          <p:nvPr/>
        </p:nvSpPr>
        <p:spPr>
          <a:xfrm>
            <a:off x="6549628" y="3120033"/>
            <a:ext cx="3154442" cy="1890713"/>
          </a:xfrm>
          <a:prstGeom prst="rect">
            <a:avLst/>
          </a:prstGeom>
          <a:noFill/>
          <a:ln/>
        </p:spPr>
        <p:txBody>
          <a:bodyPr wrap="square" lIns="0" tIns="0" rIns="0" bIns="0" rtlCol="0" anchor="t"/>
          <a:lstStyle/>
          <a:p>
            <a:pPr marL="0" indent="0">
              <a:lnSpc>
                <a:spcPts val="2950"/>
              </a:lnSpc>
              <a:buNone/>
            </a:pPr>
            <a:r>
              <a:rPr lang="en-US" sz="1850" dirty="0">
                <a:solidFill>
                  <a:srgbClr val="3B3535"/>
                </a:solidFill>
                <a:latin typeface="Roboto" pitchFamily="34" charset="0"/>
                <a:ea typeface="Roboto" pitchFamily="34" charset="-122"/>
                <a:cs typeface="Roboto" pitchFamily="34" charset="-120"/>
              </a:rPr>
              <a:t>Acid attacks are often perpetrated by individuals seeking revenge, rejection, or to punish women for rejecting their advances.</a:t>
            </a:r>
            <a:endParaRPr lang="en-US" sz="1850" dirty="0"/>
          </a:p>
        </p:txBody>
      </p:sp>
      <p:sp>
        <p:nvSpPr>
          <p:cNvPr id="8" name="Shape 4"/>
          <p:cNvSpPr/>
          <p:nvPr/>
        </p:nvSpPr>
        <p:spPr>
          <a:xfrm>
            <a:off x="10176510" y="2394704"/>
            <a:ext cx="3626882" cy="2852261"/>
          </a:xfrm>
          <a:prstGeom prst="roundRect">
            <a:avLst>
              <a:gd name="adj" fmla="val 1243"/>
            </a:avLst>
          </a:prstGeom>
          <a:solidFill>
            <a:srgbClr val="F3E8E8"/>
          </a:solidFill>
          <a:ln/>
        </p:spPr>
      </p:sp>
      <p:sp>
        <p:nvSpPr>
          <p:cNvPr id="9" name="Text 5"/>
          <p:cNvSpPr/>
          <p:nvPr/>
        </p:nvSpPr>
        <p:spPr>
          <a:xfrm>
            <a:off x="10412730" y="2630924"/>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Red Hat Text" pitchFamily="34" charset="0"/>
                <a:ea typeface="Red Hat Text" pitchFamily="34" charset="-122"/>
                <a:cs typeface="Red Hat Text" pitchFamily="34" charset="-120"/>
              </a:rPr>
              <a:t>Impact</a:t>
            </a:r>
            <a:endParaRPr lang="en-US" sz="2150" dirty="0"/>
          </a:p>
        </p:txBody>
      </p:sp>
      <p:sp>
        <p:nvSpPr>
          <p:cNvPr id="10" name="Text 6"/>
          <p:cNvSpPr/>
          <p:nvPr/>
        </p:nvSpPr>
        <p:spPr>
          <a:xfrm>
            <a:off x="10412730" y="3120033"/>
            <a:ext cx="3154442" cy="1890713"/>
          </a:xfrm>
          <a:prstGeom prst="rect">
            <a:avLst/>
          </a:prstGeom>
          <a:noFill/>
          <a:ln/>
        </p:spPr>
        <p:txBody>
          <a:bodyPr wrap="square" lIns="0" tIns="0" rIns="0" bIns="0" rtlCol="0" anchor="t"/>
          <a:lstStyle/>
          <a:p>
            <a:pPr marL="0" indent="0">
              <a:lnSpc>
                <a:spcPts val="2950"/>
              </a:lnSpc>
              <a:buNone/>
            </a:pPr>
            <a:r>
              <a:rPr lang="en-US" sz="1850" dirty="0">
                <a:solidFill>
                  <a:srgbClr val="3B3535"/>
                </a:solidFill>
                <a:latin typeface="Roboto" pitchFamily="34" charset="0"/>
                <a:ea typeface="Roboto" pitchFamily="34" charset="-122"/>
                <a:cs typeface="Roboto" pitchFamily="34" charset="-120"/>
              </a:rPr>
              <a:t>The physical and psychological scars are long-lasting, causing severe disfigurement, pain, and trauma for the victims.</a:t>
            </a:r>
            <a:endParaRPr lang="en-US" sz="1850" dirty="0"/>
          </a:p>
        </p:txBody>
      </p:sp>
      <p:sp>
        <p:nvSpPr>
          <p:cNvPr id="11" name="Shape 7"/>
          <p:cNvSpPr/>
          <p:nvPr/>
        </p:nvSpPr>
        <p:spPr>
          <a:xfrm>
            <a:off x="6313408" y="5483185"/>
            <a:ext cx="7489984" cy="2095976"/>
          </a:xfrm>
          <a:prstGeom prst="roundRect">
            <a:avLst>
              <a:gd name="adj" fmla="val 1691"/>
            </a:avLst>
          </a:prstGeom>
          <a:solidFill>
            <a:srgbClr val="F3E8E8"/>
          </a:solidFill>
          <a:ln/>
        </p:spPr>
      </p:sp>
      <p:sp>
        <p:nvSpPr>
          <p:cNvPr id="12" name="Text 8"/>
          <p:cNvSpPr/>
          <p:nvPr/>
        </p:nvSpPr>
        <p:spPr>
          <a:xfrm>
            <a:off x="6549628" y="5719405"/>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Red Hat Text" pitchFamily="34" charset="0"/>
                <a:ea typeface="Red Hat Text" pitchFamily="34" charset="-122"/>
                <a:cs typeface="Red Hat Text" pitchFamily="34" charset="-120"/>
              </a:rPr>
              <a:t>Prevention</a:t>
            </a:r>
            <a:endParaRPr lang="en-US" sz="2150" dirty="0"/>
          </a:p>
        </p:txBody>
      </p:sp>
      <p:sp>
        <p:nvSpPr>
          <p:cNvPr id="13" name="Text 9"/>
          <p:cNvSpPr/>
          <p:nvPr/>
        </p:nvSpPr>
        <p:spPr>
          <a:xfrm>
            <a:off x="6549628" y="6208514"/>
            <a:ext cx="7017544" cy="1134427"/>
          </a:xfrm>
          <a:prstGeom prst="rect">
            <a:avLst/>
          </a:prstGeom>
          <a:noFill/>
          <a:ln/>
        </p:spPr>
        <p:txBody>
          <a:bodyPr wrap="square" lIns="0" tIns="0" rIns="0" bIns="0" rtlCol="0" anchor="t"/>
          <a:lstStyle/>
          <a:p>
            <a:pPr marL="0" indent="0">
              <a:lnSpc>
                <a:spcPts val="2950"/>
              </a:lnSpc>
              <a:buNone/>
            </a:pPr>
            <a:r>
              <a:rPr lang="en-US" sz="1850" dirty="0">
                <a:solidFill>
                  <a:srgbClr val="3B3535"/>
                </a:solidFill>
                <a:latin typeface="Roboto" pitchFamily="34" charset="0"/>
                <a:ea typeface="Roboto" pitchFamily="34" charset="-122"/>
                <a:cs typeface="Roboto" pitchFamily="34" charset="-120"/>
              </a:rPr>
              <a:t>Measures to prevent acid attacks include stricter regulations on the sale of acid, stronger law enforcement, and societal awareness campaigns.</a:t>
            </a:r>
            <a:endParaRPr lang="en-US" sz="1850" dirty="0"/>
          </a:p>
        </p:txBody>
      </p:sp>
      <p:pic>
        <p:nvPicPr>
          <p:cNvPr id="18" name="Picture 17">
            <a:extLst>
              <a:ext uri="{FF2B5EF4-FFF2-40B4-BE49-F238E27FC236}">
                <a16:creationId xmlns:a16="http://schemas.microsoft.com/office/drawing/2014/main" id="{D58D4206-4837-8A26-4894-C8489B0D2E2F}"/>
              </a:ext>
            </a:extLst>
          </p:cNvPr>
          <p:cNvPicPr>
            <a:picLocks noChangeAspect="1"/>
          </p:cNvPicPr>
          <p:nvPr/>
        </p:nvPicPr>
        <p:blipFill>
          <a:blip r:embed="rId4"/>
          <a:stretch>
            <a:fillRect/>
          </a:stretch>
        </p:blipFill>
        <p:spPr>
          <a:xfrm>
            <a:off x="654422" y="1779389"/>
            <a:ext cx="4177556"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4" name="Text 0"/>
          <p:cNvSpPr/>
          <p:nvPr/>
        </p:nvSpPr>
        <p:spPr>
          <a:xfrm>
            <a:off x="816650" y="641628"/>
            <a:ext cx="7510701" cy="1372314"/>
          </a:xfrm>
          <a:prstGeom prst="rect">
            <a:avLst/>
          </a:prstGeom>
          <a:noFill/>
          <a:ln/>
        </p:spPr>
        <p:txBody>
          <a:bodyPr wrap="square" lIns="0" tIns="0" rIns="0" bIns="0" rtlCol="0" anchor="t"/>
          <a:lstStyle/>
          <a:p>
            <a:pPr marL="0" indent="0">
              <a:lnSpc>
                <a:spcPts val="5400"/>
              </a:lnSpc>
              <a:buNone/>
            </a:pPr>
            <a:r>
              <a:rPr lang="en-US" sz="4300" dirty="0">
                <a:solidFill>
                  <a:srgbClr val="1F1E1E"/>
                </a:solidFill>
                <a:latin typeface="Red Hat Text" pitchFamily="34" charset="0"/>
                <a:ea typeface="Red Hat Text" pitchFamily="34" charset="-122"/>
                <a:cs typeface="Red Hat Text" pitchFamily="34" charset="-120"/>
              </a:rPr>
              <a:t>Crimes in the Workplace: Sexual Harassment</a:t>
            </a:r>
            <a:endParaRPr lang="en-US" sz="4300" dirty="0"/>
          </a:p>
        </p:txBody>
      </p:sp>
      <p:sp>
        <p:nvSpPr>
          <p:cNvPr id="5" name="Shape 1"/>
          <p:cNvSpPr/>
          <p:nvPr/>
        </p:nvSpPr>
        <p:spPr>
          <a:xfrm>
            <a:off x="816650" y="2363867"/>
            <a:ext cx="7510701" cy="5224224"/>
          </a:xfrm>
          <a:prstGeom prst="roundRect">
            <a:avLst>
              <a:gd name="adj" fmla="val 670"/>
            </a:avLst>
          </a:prstGeom>
          <a:noFill/>
          <a:ln w="7620">
            <a:solidFill>
              <a:srgbClr val="000000">
                <a:alpha val="8000"/>
              </a:srgbClr>
            </a:solidFill>
            <a:prstDash val="solid"/>
          </a:ln>
        </p:spPr>
      </p:sp>
      <p:sp>
        <p:nvSpPr>
          <p:cNvPr id="6" name="Shape 2"/>
          <p:cNvSpPr/>
          <p:nvPr/>
        </p:nvSpPr>
        <p:spPr>
          <a:xfrm>
            <a:off x="824270" y="2371487"/>
            <a:ext cx="7495461" cy="668417"/>
          </a:xfrm>
          <a:prstGeom prst="rect">
            <a:avLst/>
          </a:prstGeom>
          <a:solidFill>
            <a:srgbClr val="FFFFFF">
              <a:alpha val="4000"/>
            </a:srgbClr>
          </a:solidFill>
          <a:ln/>
        </p:spPr>
      </p:sp>
      <p:sp>
        <p:nvSpPr>
          <p:cNvPr id="7" name="Text 3"/>
          <p:cNvSpPr/>
          <p:nvPr/>
        </p:nvSpPr>
        <p:spPr>
          <a:xfrm>
            <a:off x="1057513" y="2519005"/>
            <a:ext cx="3277433" cy="373380"/>
          </a:xfrm>
          <a:prstGeom prst="rect">
            <a:avLst/>
          </a:prstGeom>
          <a:noFill/>
          <a:ln/>
        </p:spPr>
        <p:txBody>
          <a:bodyPr wrap="non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Forms of Harassment</a:t>
            </a:r>
            <a:endParaRPr lang="en-US" sz="1800" dirty="0"/>
          </a:p>
        </p:txBody>
      </p:sp>
      <p:sp>
        <p:nvSpPr>
          <p:cNvPr id="8" name="Text 4"/>
          <p:cNvSpPr/>
          <p:nvPr/>
        </p:nvSpPr>
        <p:spPr>
          <a:xfrm>
            <a:off x="4809053" y="2519005"/>
            <a:ext cx="3277433" cy="373380"/>
          </a:xfrm>
          <a:prstGeom prst="rect">
            <a:avLst/>
          </a:prstGeom>
          <a:noFill/>
          <a:ln/>
        </p:spPr>
        <p:txBody>
          <a:bodyPr wrap="non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Examples</a:t>
            </a:r>
            <a:endParaRPr lang="en-US" sz="1800" dirty="0"/>
          </a:p>
        </p:txBody>
      </p:sp>
      <p:sp>
        <p:nvSpPr>
          <p:cNvPr id="9" name="Shape 5"/>
          <p:cNvSpPr/>
          <p:nvPr/>
        </p:nvSpPr>
        <p:spPr>
          <a:xfrm>
            <a:off x="824270" y="3039904"/>
            <a:ext cx="7495461" cy="1041797"/>
          </a:xfrm>
          <a:prstGeom prst="rect">
            <a:avLst/>
          </a:prstGeom>
          <a:solidFill>
            <a:srgbClr val="000000">
              <a:alpha val="4000"/>
            </a:srgbClr>
          </a:solidFill>
          <a:ln/>
        </p:spPr>
      </p:sp>
      <p:sp>
        <p:nvSpPr>
          <p:cNvPr id="10" name="Text 6"/>
          <p:cNvSpPr/>
          <p:nvPr/>
        </p:nvSpPr>
        <p:spPr>
          <a:xfrm>
            <a:off x="1057513" y="3187422"/>
            <a:ext cx="3277433" cy="373380"/>
          </a:xfrm>
          <a:prstGeom prst="rect">
            <a:avLst/>
          </a:prstGeom>
          <a:noFill/>
          <a:ln/>
        </p:spPr>
        <p:txBody>
          <a:bodyPr wrap="non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Verbal</a:t>
            </a:r>
            <a:endParaRPr lang="en-US" sz="1800" dirty="0"/>
          </a:p>
        </p:txBody>
      </p:sp>
      <p:sp>
        <p:nvSpPr>
          <p:cNvPr id="11" name="Text 7"/>
          <p:cNvSpPr/>
          <p:nvPr/>
        </p:nvSpPr>
        <p:spPr>
          <a:xfrm>
            <a:off x="4809053" y="3187422"/>
            <a:ext cx="3277433" cy="746760"/>
          </a:xfrm>
          <a:prstGeom prst="rect">
            <a:avLst/>
          </a:prstGeom>
          <a:noFill/>
          <a:ln/>
        </p:spPr>
        <p:txBody>
          <a:bodyPr wrap="squar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Unwelcome sexual comments, jokes, or propositions</a:t>
            </a:r>
            <a:endParaRPr lang="en-US" sz="1800" dirty="0"/>
          </a:p>
        </p:txBody>
      </p:sp>
      <p:sp>
        <p:nvSpPr>
          <p:cNvPr id="12" name="Shape 8"/>
          <p:cNvSpPr/>
          <p:nvPr/>
        </p:nvSpPr>
        <p:spPr>
          <a:xfrm>
            <a:off x="824270" y="4081701"/>
            <a:ext cx="7495461" cy="1041797"/>
          </a:xfrm>
          <a:prstGeom prst="rect">
            <a:avLst/>
          </a:prstGeom>
          <a:solidFill>
            <a:srgbClr val="FFFFFF">
              <a:alpha val="4000"/>
            </a:srgbClr>
          </a:solidFill>
          <a:ln/>
        </p:spPr>
      </p:sp>
      <p:sp>
        <p:nvSpPr>
          <p:cNvPr id="13" name="Text 9"/>
          <p:cNvSpPr/>
          <p:nvPr/>
        </p:nvSpPr>
        <p:spPr>
          <a:xfrm>
            <a:off x="1057513" y="4229219"/>
            <a:ext cx="3277433" cy="373380"/>
          </a:xfrm>
          <a:prstGeom prst="rect">
            <a:avLst/>
          </a:prstGeom>
          <a:noFill/>
          <a:ln/>
        </p:spPr>
        <p:txBody>
          <a:bodyPr wrap="non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Physical</a:t>
            </a:r>
            <a:endParaRPr lang="en-US" sz="1800" dirty="0"/>
          </a:p>
        </p:txBody>
      </p:sp>
      <p:sp>
        <p:nvSpPr>
          <p:cNvPr id="14" name="Text 10"/>
          <p:cNvSpPr/>
          <p:nvPr/>
        </p:nvSpPr>
        <p:spPr>
          <a:xfrm>
            <a:off x="4809053" y="4229219"/>
            <a:ext cx="3277433" cy="746760"/>
          </a:xfrm>
          <a:prstGeom prst="rect">
            <a:avLst/>
          </a:prstGeom>
          <a:noFill/>
          <a:ln/>
        </p:spPr>
        <p:txBody>
          <a:bodyPr wrap="squar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Unwanted touching, grabbing, or assault</a:t>
            </a:r>
            <a:endParaRPr lang="en-US" sz="1800" dirty="0"/>
          </a:p>
        </p:txBody>
      </p:sp>
      <p:sp>
        <p:nvSpPr>
          <p:cNvPr id="15" name="Shape 11"/>
          <p:cNvSpPr/>
          <p:nvPr/>
        </p:nvSpPr>
        <p:spPr>
          <a:xfrm>
            <a:off x="824270" y="5123498"/>
            <a:ext cx="7495461" cy="1041797"/>
          </a:xfrm>
          <a:prstGeom prst="rect">
            <a:avLst/>
          </a:prstGeom>
          <a:solidFill>
            <a:srgbClr val="000000">
              <a:alpha val="4000"/>
            </a:srgbClr>
          </a:solidFill>
          <a:ln/>
        </p:spPr>
      </p:sp>
      <p:sp>
        <p:nvSpPr>
          <p:cNvPr id="16" name="Text 12"/>
          <p:cNvSpPr/>
          <p:nvPr/>
        </p:nvSpPr>
        <p:spPr>
          <a:xfrm>
            <a:off x="1057513" y="5271016"/>
            <a:ext cx="3277433" cy="373380"/>
          </a:xfrm>
          <a:prstGeom prst="rect">
            <a:avLst/>
          </a:prstGeom>
          <a:noFill/>
          <a:ln/>
        </p:spPr>
        <p:txBody>
          <a:bodyPr wrap="non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Visual</a:t>
            </a:r>
            <a:endParaRPr lang="en-US" sz="1800" dirty="0"/>
          </a:p>
        </p:txBody>
      </p:sp>
      <p:sp>
        <p:nvSpPr>
          <p:cNvPr id="17" name="Text 13"/>
          <p:cNvSpPr/>
          <p:nvPr/>
        </p:nvSpPr>
        <p:spPr>
          <a:xfrm>
            <a:off x="4809053" y="5271016"/>
            <a:ext cx="3277433" cy="746760"/>
          </a:xfrm>
          <a:prstGeom prst="rect">
            <a:avLst/>
          </a:prstGeom>
          <a:noFill/>
          <a:ln/>
        </p:spPr>
        <p:txBody>
          <a:bodyPr wrap="squar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Displaying sexually suggestive materials or images</a:t>
            </a:r>
            <a:endParaRPr lang="en-US" sz="1800" dirty="0"/>
          </a:p>
        </p:txBody>
      </p:sp>
      <p:sp>
        <p:nvSpPr>
          <p:cNvPr id="18" name="Shape 14"/>
          <p:cNvSpPr/>
          <p:nvPr/>
        </p:nvSpPr>
        <p:spPr>
          <a:xfrm>
            <a:off x="824270" y="6165294"/>
            <a:ext cx="7495461" cy="1415177"/>
          </a:xfrm>
          <a:prstGeom prst="rect">
            <a:avLst/>
          </a:prstGeom>
          <a:solidFill>
            <a:srgbClr val="FFFFFF">
              <a:alpha val="4000"/>
            </a:srgbClr>
          </a:solidFill>
          <a:ln/>
        </p:spPr>
      </p:sp>
      <p:sp>
        <p:nvSpPr>
          <p:cNvPr id="19" name="Text 15"/>
          <p:cNvSpPr/>
          <p:nvPr/>
        </p:nvSpPr>
        <p:spPr>
          <a:xfrm>
            <a:off x="1057513" y="6312813"/>
            <a:ext cx="3277433" cy="373380"/>
          </a:xfrm>
          <a:prstGeom prst="rect">
            <a:avLst/>
          </a:prstGeom>
          <a:noFill/>
          <a:ln/>
        </p:spPr>
        <p:txBody>
          <a:bodyPr wrap="non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Psychological</a:t>
            </a:r>
            <a:endParaRPr lang="en-US" sz="1800" dirty="0"/>
          </a:p>
        </p:txBody>
      </p:sp>
      <p:sp>
        <p:nvSpPr>
          <p:cNvPr id="20" name="Text 16"/>
          <p:cNvSpPr/>
          <p:nvPr/>
        </p:nvSpPr>
        <p:spPr>
          <a:xfrm>
            <a:off x="4809053" y="6312813"/>
            <a:ext cx="3277433" cy="1120140"/>
          </a:xfrm>
          <a:prstGeom prst="rect">
            <a:avLst/>
          </a:prstGeom>
          <a:noFill/>
          <a:ln/>
        </p:spPr>
        <p:txBody>
          <a:bodyPr wrap="square" lIns="0" tIns="0" rIns="0" bIns="0" rtlCol="0" anchor="t"/>
          <a:lstStyle/>
          <a:p>
            <a:pPr marL="0" indent="0">
              <a:lnSpc>
                <a:spcPts val="2900"/>
              </a:lnSpc>
              <a:buNone/>
            </a:pPr>
            <a:r>
              <a:rPr lang="en-US" sz="1800" dirty="0">
                <a:solidFill>
                  <a:srgbClr val="3B3535"/>
                </a:solidFill>
                <a:latin typeface="Roboto" pitchFamily="34" charset="0"/>
                <a:ea typeface="Roboto" pitchFamily="34" charset="-122"/>
                <a:cs typeface="Roboto" pitchFamily="34" charset="-120"/>
              </a:rPr>
              <a:t>Creating a hostile work environment through intimidation or threats</a:t>
            </a:r>
            <a:endParaRPr lang="en-US" sz="1800" dirty="0"/>
          </a:p>
        </p:txBody>
      </p:sp>
      <p:pic>
        <p:nvPicPr>
          <p:cNvPr id="22" name="Picture 21">
            <a:extLst>
              <a:ext uri="{FF2B5EF4-FFF2-40B4-BE49-F238E27FC236}">
                <a16:creationId xmlns:a16="http://schemas.microsoft.com/office/drawing/2014/main" id="{A8D98F32-088D-98F7-CCF5-5BC32F29B5C8}"/>
              </a:ext>
            </a:extLst>
          </p:cNvPr>
          <p:cNvPicPr>
            <a:picLocks noChangeAspect="1"/>
          </p:cNvPicPr>
          <p:nvPr/>
        </p:nvPicPr>
        <p:blipFill>
          <a:blip r:embed="rId4"/>
          <a:stretch>
            <a:fillRect/>
          </a:stretch>
        </p:blipFill>
        <p:spPr>
          <a:xfrm>
            <a:off x="9694986" y="1982079"/>
            <a:ext cx="4431322" cy="34756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4" name="Text 0"/>
          <p:cNvSpPr/>
          <p:nvPr/>
        </p:nvSpPr>
        <p:spPr>
          <a:xfrm>
            <a:off x="6123742" y="770911"/>
            <a:ext cx="7869317" cy="1071086"/>
          </a:xfrm>
          <a:prstGeom prst="rect">
            <a:avLst/>
          </a:prstGeom>
          <a:noFill/>
          <a:ln/>
        </p:spPr>
        <p:txBody>
          <a:bodyPr wrap="square" lIns="0" tIns="0" rIns="0" bIns="0" rtlCol="0" anchor="t"/>
          <a:lstStyle/>
          <a:p>
            <a:pPr marL="0" indent="0">
              <a:lnSpc>
                <a:spcPts val="4200"/>
              </a:lnSpc>
              <a:buNone/>
            </a:pPr>
            <a:r>
              <a:rPr lang="en-US" sz="3350" dirty="0">
                <a:solidFill>
                  <a:srgbClr val="1F1E1E"/>
                </a:solidFill>
                <a:latin typeface="Red Hat Text" pitchFamily="34" charset="0"/>
                <a:ea typeface="Red Hat Text" pitchFamily="34" charset="-122"/>
                <a:cs typeface="Red Hat Text" pitchFamily="34" charset="-120"/>
              </a:rPr>
              <a:t>Honor Killings: A Violation of Human Rights</a:t>
            </a:r>
            <a:endParaRPr lang="en-US" sz="3350" dirty="0"/>
          </a:p>
        </p:txBody>
      </p:sp>
      <p:pic>
        <p:nvPicPr>
          <p:cNvPr id="5" name="Image 2" descr="preencoded.png"/>
          <p:cNvPicPr>
            <a:picLocks noChangeAspect="1"/>
          </p:cNvPicPr>
          <p:nvPr/>
        </p:nvPicPr>
        <p:blipFill>
          <a:blip r:embed="rId4"/>
          <a:stretch>
            <a:fillRect/>
          </a:stretch>
        </p:blipFill>
        <p:spPr>
          <a:xfrm>
            <a:off x="6123742" y="1844993"/>
            <a:ext cx="455176" cy="455176"/>
          </a:xfrm>
          <a:prstGeom prst="rect">
            <a:avLst/>
          </a:prstGeom>
        </p:spPr>
      </p:pic>
      <p:sp>
        <p:nvSpPr>
          <p:cNvPr id="6" name="Text 1"/>
          <p:cNvSpPr/>
          <p:nvPr/>
        </p:nvSpPr>
        <p:spPr>
          <a:xfrm>
            <a:off x="6123742" y="2482215"/>
            <a:ext cx="2142530" cy="267891"/>
          </a:xfrm>
          <a:prstGeom prst="rect">
            <a:avLst/>
          </a:prstGeom>
          <a:noFill/>
          <a:ln/>
        </p:spPr>
        <p:txBody>
          <a:bodyPr wrap="none" lIns="0" tIns="0" rIns="0" bIns="0" rtlCol="0" anchor="t"/>
          <a:lstStyle/>
          <a:p>
            <a:pPr marL="0" indent="0" algn="l">
              <a:lnSpc>
                <a:spcPts val="2100"/>
              </a:lnSpc>
              <a:buNone/>
            </a:pPr>
            <a:r>
              <a:rPr lang="en-US" sz="1650" dirty="0">
                <a:solidFill>
                  <a:srgbClr val="3B3535"/>
                </a:solidFill>
                <a:latin typeface="Red Hat Text" pitchFamily="34" charset="0"/>
                <a:ea typeface="Red Hat Text" pitchFamily="34" charset="-122"/>
                <a:cs typeface="Red Hat Text" pitchFamily="34" charset="-120"/>
              </a:rPr>
              <a:t>Motivations</a:t>
            </a:r>
            <a:endParaRPr lang="en-US" sz="1650" dirty="0"/>
          </a:p>
        </p:txBody>
      </p:sp>
      <p:sp>
        <p:nvSpPr>
          <p:cNvPr id="7" name="Text 2"/>
          <p:cNvSpPr/>
          <p:nvPr/>
        </p:nvSpPr>
        <p:spPr>
          <a:xfrm>
            <a:off x="6123742" y="2859286"/>
            <a:ext cx="7869317" cy="582930"/>
          </a:xfrm>
          <a:prstGeom prst="rect">
            <a:avLst/>
          </a:prstGeom>
          <a:noFill/>
          <a:ln/>
        </p:spPr>
        <p:txBody>
          <a:bodyPr wrap="square" lIns="0" tIns="0" rIns="0" bIns="0" rtlCol="0" anchor="t"/>
          <a:lstStyle/>
          <a:p>
            <a:pPr marL="0" indent="0" algn="l">
              <a:lnSpc>
                <a:spcPts val="2250"/>
              </a:lnSpc>
              <a:buNone/>
            </a:pPr>
            <a:r>
              <a:rPr lang="en-US" sz="1400" dirty="0">
                <a:solidFill>
                  <a:srgbClr val="3B3535"/>
                </a:solidFill>
                <a:latin typeface="Roboto" pitchFamily="34" charset="0"/>
                <a:ea typeface="Roboto" pitchFamily="34" charset="-122"/>
                <a:cs typeface="Roboto" pitchFamily="34" charset="-120"/>
              </a:rPr>
              <a:t>Honor killings are often driven by rigid societal norms and a belief that women must conform to traditional values.</a:t>
            </a:r>
            <a:endParaRPr lang="en-US" sz="1400" dirty="0"/>
          </a:p>
        </p:txBody>
      </p:sp>
      <p:pic>
        <p:nvPicPr>
          <p:cNvPr id="8" name="Image 3" descr="preencoded.png"/>
          <p:cNvPicPr>
            <a:picLocks noChangeAspect="1"/>
          </p:cNvPicPr>
          <p:nvPr/>
        </p:nvPicPr>
        <p:blipFill>
          <a:blip r:embed="rId5"/>
          <a:stretch>
            <a:fillRect/>
          </a:stretch>
        </p:blipFill>
        <p:spPr>
          <a:xfrm>
            <a:off x="6123742" y="3988475"/>
            <a:ext cx="455176" cy="455176"/>
          </a:xfrm>
          <a:prstGeom prst="rect">
            <a:avLst/>
          </a:prstGeom>
        </p:spPr>
      </p:pic>
      <p:sp>
        <p:nvSpPr>
          <p:cNvPr id="9" name="Text 3"/>
          <p:cNvSpPr/>
          <p:nvPr/>
        </p:nvSpPr>
        <p:spPr>
          <a:xfrm>
            <a:off x="6123742" y="4625697"/>
            <a:ext cx="2142530" cy="267891"/>
          </a:xfrm>
          <a:prstGeom prst="rect">
            <a:avLst/>
          </a:prstGeom>
          <a:noFill/>
          <a:ln/>
        </p:spPr>
        <p:txBody>
          <a:bodyPr wrap="none" lIns="0" tIns="0" rIns="0" bIns="0" rtlCol="0" anchor="t"/>
          <a:lstStyle/>
          <a:p>
            <a:pPr marL="0" indent="0" algn="l">
              <a:lnSpc>
                <a:spcPts val="2100"/>
              </a:lnSpc>
              <a:buNone/>
            </a:pPr>
            <a:r>
              <a:rPr lang="en-US" sz="1650" dirty="0">
                <a:solidFill>
                  <a:srgbClr val="3B3535"/>
                </a:solidFill>
                <a:latin typeface="Red Hat Text" pitchFamily="34" charset="0"/>
                <a:ea typeface="Red Hat Text" pitchFamily="34" charset="-122"/>
                <a:cs typeface="Red Hat Text" pitchFamily="34" charset="-120"/>
              </a:rPr>
              <a:t>Consequences</a:t>
            </a:r>
            <a:endParaRPr lang="en-US" sz="1650" dirty="0"/>
          </a:p>
        </p:txBody>
      </p:sp>
      <p:sp>
        <p:nvSpPr>
          <p:cNvPr id="10" name="Text 4"/>
          <p:cNvSpPr/>
          <p:nvPr/>
        </p:nvSpPr>
        <p:spPr>
          <a:xfrm>
            <a:off x="6123742" y="5002768"/>
            <a:ext cx="7869317" cy="582930"/>
          </a:xfrm>
          <a:prstGeom prst="rect">
            <a:avLst/>
          </a:prstGeom>
          <a:noFill/>
          <a:ln/>
        </p:spPr>
        <p:txBody>
          <a:bodyPr wrap="square" lIns="0" tIns="0" rIns="0" bIns="0" rtlCol="0" anchor="t"/>
          <a:lstStyle/>
          <a:p>
            <a:pPr marL="0" indent="0" algn="l">
              <a:lnSpc>
                <a:spcPts val="2250"/>
              </a:lnSpc>
              <a:buNone/>
            </a:pPr>
            <a:r>
              <a:rPr lang="en-US" sz="1400" dirty="0">
                <a:solidFill>
                  <a:srgbClr val="3B3535"/>
                </a:solidFill>
                <a:latin typeface="Roboto" pitchFamily="34" charset="0"/>
                <a:ea typeface="Roboto" pitchFamily="34" charset="-122"/>
                <a:cs typeface="Roboto" pitchFamily="34" charset="-120"/>
              </a:rPr>
              <a:t>These acts of violence result in the brutal murder of women who are perceived to have brought shame or dishonor to their families.</a:t>
            </a:r>
            <a:endParaRPr lang="en-US" sz="1400" dirty="0"/>
          </a:p>
        </p:txBody>
      </p:sp>
      <p:pic>
        <p:nvPicPr>
          <p:cNvPr id="11" name="Image 4" descr="preencoded.png"/>
          <p:cNvPicPr>
            <a:picLocks noChangeAspect="1"/>
          </p:cNvPicPr>
          <p:nvPr/>
        </p:nvPicPr>
        <p:blipFill>
          <a:blip r:embed="rId6"/>
          <a:stretch>
            <a:fillRect/>
          </a:stretch>
        </p:blipFill>
        <p:spPr>
          <a:xfrm>
            <a:off x="6123742" y="5849481"/>
            <a:ext cx="455176" cy="455176"/>
          </a:xfrm>
          <a:prstGeom prst="rect">
            <a:avLst/>
          </a:prstGeom>
        </p:spPr>
      </p:pic>
      <p:sp>
        <p:nvSpPr>
          <p:cNvPr id="12" name="Text 5"/>
          <p:cNvSpPr/>
          <p:nvPr/>
        </p:nvSpPr>
        <p:spPr>
          <a:xfrm>
            <a:off x="6123742" y="6362693"/>
            <a:ext cx="2142530" cy="267891"/>
          </a:xfrm>
          <a:prstGeom prst="rect">
            <a:avLst/>
          </a:prstGeom>
          <a:noFill/>
          <a:ln/>
        </p:spPr>
        <p:txBody>
          <a:bodyPr wrap="none" lIns="0" tIns="0" rIns="0" bIns="0" rtlCol="0" anchor="t"/>
          <a:lstStyle/>
          <a:p>
            <a:pPr marL="0" indent="0" algn="l">
              <a:lnSpc>
                <a:spcPts val="2100"/>
              </a:lnSpc>
              <a:buNone/>
            </a:pPr>
            <a:r>
              <a:rPr lang="en-US" sz="1650" dirty="0">
                <a:solidFill>
                  <a:srgbClr val="3B3535"/>
                </a:solidFill>
                <a:latin typeface="Red Hat Text" pitchFamily="34" charset="0"/>
                <a:ea typeface="Red Hat Text" pitchFamily="34" charset="-122"/>
                <a:cs typeface="Red Hat Text" pitchFamily="34" charset="-120"/>
              </a:rPr>
              <a:t>Efforts</a:t>
            </a:r>
            <a:endParaRPr lang="en-US" sz="1650" dirty="0"/>
          </a:p>
        </p:txBody>
      </p:sp>
      <p:sp>
        <p:nvSpPr>
          <p:cNvPr id="13" name="Text 6"/>
          <p:cNvSpPr/>
          <p:nvPr/>
        </p:nvSpPr>
        <p:spPr>
          <a:xfrm>
            <a:off x="6123742" y="6709241"/>
            <a:ext cx="7869317" cy="582930"/>
          </a:xfrm>
          <a:prstGeom prst="rect">
            <a:avLst/>
          </a:prstGeom>
          <a:noFill/>
          <a:ln/>
        </p:spPr>
        <p:txBody>
          <a:bodyPr wrap="square" lIns="0" tIns="0" rIns="0" bIns="0" rtlCol="0" anchor="t"/>
          <a:lstStyle/>
          <a:p>
            <a:pPr marL="0" indent="0" algn="l">
              <a:lnSpc>
                <a:spcPts val="2250"/>
              </a:lnSpc>
              <a:buNone/>
            </a:pPr>
            <a:r>
              <a:rPr lang="en-US" sz="1400" dirty="0">
                <a:solidFill>
                  <a:srgbClr val="3B3535"/>
                </a:solidFill>
                <a:latin typeface="Roboto" pitchFamily="34" charset="0"/>
                <a:ea typeface="Roboto" pitchFamily="34" charset="-122"/>
                <a:cs typeface="Roboto" pitchFamily="34" charset="-120"/>
              </a:rPr>
              <a:t>Combating honor killings requires a change in attitudes and beliefs, as well as stronger law enforcement and support for victims.</a:t>
            </a:r>
            <a:endParaRPr lang="en-US" sz="1400" dirty="0"/>
          </a:p>
        </p:txBody>
      </p:sp>
      <p:pic>
        <p:nvPicPr>
          <p:cNvPr id="15" name="Picture 14">
            <a:extLst>
              <a:ext uri="{FF2B5EF4-FFF2-40B4-BE49-F238E27FC236}">
                <a16:creationId xmlns:a16="http://schemas.microsoft.com/office/drawing/2014/main" id="{9D0C12E2-F25A-A601-A205-1BD229D5C6B7}"/>
              </a:ext>
            </a:extLst>
          </p:cNvPr>
          <p:cNvPicPr>
            <a:picLocks noChangeAspect="1"/>
          </p:cNvPicPr>
          <p:nvPr/>
        </p:nvPicPr>
        <p:blipFill>
          <a:blip r:embed="rId7"/>
          <a:stretch>
            <a:fillRect/>
          </a:stretch>
        </p:blipFill>
        <p:spPr>
          <a:xfrm>
            <a:off x="577651" y="2051538"/>
            <a:ext cx="4331097" cy="29512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27008" y="795902"/>
            <a:ext cx="10348674" cy="694968"/>
          </a:xfrm>
          <a:prstGeom prst="rect">
            <a:avLst/>
          </a:prstGeom>
          <a:noFill/>
          <a:ln/>
        </p:spPr>
        <p:txBody>
          <a:bodyPr wrap="none" lIns="0" tIns="0" rIns="0" bIns="0" rtlCol="0" anchor="t"/>
          <a:lstStyle/>
          <a:p>
            <a:pPr marL="0" indent="0">
              <a:lnSpc>
                <a:spcPts val="5450"/>
              </a:lnSpc>
              <a:buNone/>
            </a:pPr>
            <a:r>
              <a:rPr lang="en-US" sz="4350" dirty="0">
                <a:solidFill>
                  <a:srgbClr val="1F1E1E"/>
                </a:solidFill>
                <a:latin typeface="Red Hat Text" pitchFamily="34" charset="0"/>
                <a:ea typeface="Red Hat Text" pitchFamily="34" charset="-122"/>
                <a:cs typeface="Red Hat Text" pitchFamily="34" charset="-120"/>
              </a:rPr>
              <a:t>Challenges in the Criminal Justice System</a:t>
            </a:r>
            <a:endParaRPr lang="en-US" sz="4350" dirty="0"/>
          </a:p>
        </p:txBody>
      </p:sp>
      <p:sp>
        <p:nvSpPr>
          <p:cNvPr id="4" name="Text 1"/>
          <p:cNvSpPr/>
          <p:nvPr/>
        </p:nvSpPr>
        <p:spPr>
          <a:xfrm>
            <a:off x="827008" y="6013133"/>
            <a:ext cx="2780109" cy="347424"/>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Law Enforcement</a:t>
            </a:r>
            <a:endParaRPr lang="en-US" sz="2150" dirty="0"/>
          </a:p>
        </p:txBody>
      </p:sp>
      <p:sp>
        <p:nvSpPr>
          <p:cNvPr id="5" name="Text 2"/>
          <p:cNvSpPr/>
          <p:nvPr/>
        </p:nvSpPr>
        <p:spPr>
          <a:xfrm>
            <a:off x="827008" y="6372907"/>
            <a:ext cx="6310908" cy="1134427"/>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pitchFamily="34" charset="0"/>
                <a:ea typeface="Roboto" pitchFamily="34" charset="-122"/>
                <a:cs typeface="Roboto" pitchFamily="34" charset="-120"/>
              </a:rPr>
              <a:t>The police force faces challenges in effectively investigating and addressing crimes against women, including corruption, lack of resources, and biases.</a:t>
            </a:r>
            <a:endParaRPr lang="en-US" sz="1850" dirty="0"/>
          </a:p>
        </p:txBody>
      </p:sp>
      <p:sp>
        <p:nvSpPr>
          <p:cNvPr id="7" name="Text 3"/>
          <p:cNvSpPr/>
          <p:nvPr/>
        </p:nvSpPr>
        <p:spPr>
          <a:xfrm>
            <a:off x="7492365" y="6013252"/>
            <a:ext cx="2780109" cy="347424"/>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Judicial System</a:t>
            </a:r>
            <a:endParaRPr lang="en-US" sz="2150" dirty="0"/>
          </a:p>
        </p:txBody>
      </p:sp>
      <p:sp>
        <p:nvSpPr>
          <p:cNvPr id="8" name="Text 4"/>
          <p:cNvSpPr/>
          <p:nvPr/>
        </p:nvSpPr>
        <p:spPr>
          <a:xfrm>
            <a:off x="7492365" y="6360557"/>
            <a:ext cx="6311027" cy="1134427"/>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pitchFamily="34" charset="0"/>
                <a:ea typeface="Roboto" pitchFamily="34" charset="-122"/>
                <a:cs typeface="Roboto" pitchFamily="34" charset="-120"/>
              </a:rPr>
              <a:t>The judicial system also faces challenges, including delays in trials, inadequate victim support, and sometimes a lack of sensitivity to the needs of women.</a:t>
            </a:r>
            <a:endParaRPr lang="en-US" sz="1850" dirty="0"/>
          </a:p>
        </p:txBody>
      </p:sp>
      <p:pic>
        <p:nvPicPr>
          <p:cNvPr id="10" name="Picture 9">
            <a:extLst>
              <a:ext uri="{FF2B5EF4-FFF2-40B4-BE49-F238E27FC236}">
                <a16:creationId xmlns:a16="http://schemas.microsoft.com/office/drawing/2014/main" id="{FD171C30-1066-C38F-1416-4E6D4D947DA5}"/>
              </a:ext>
            </a:extLst>
          </p:cNvPr>
          <p:cNvPicPr>
            <a:picLocks noChangeAspect="1"/>
          </p:cNvPicPr>
          <p:nvPr/>
        </p:nvPicPr>
        <p:blipFill>
          <a:blip r:embed="rId3"/>
          <a:stretch>
            <a:fillRect/>
          </a:stretch>
        </p:blipFill>
        <p:spPr>
          <a:xfrm>
            <a:off x="827008" y="1629508"/>
            <a:ext cx="5480009" cy="3900488"/>
          </a:xfrm>
          <a:prstGeom prst="rect">
            <a:avLst/>
          </a:prstGeom>
        </p:spPr>
      </p:pic>
      <p:pic>
        <p:nvPicPr>
          <p:cNvPr id="13" name="Picture 12">
            <a:extLst>
              <a:ext uri="{FF2B5EF4-FFF2-40B4-BE49-F238E27FC236}">
                <a16:creationId xmlns:a16="http://schemas.microsoft.com/office/drawing/2014/main" id="{8DB82400-574D-93A2-F992-9275E57EA9AC}"/>
              </a:ext>
            </a:extLst>
          </p:cNvPr>
          <p:cNvPicPr>
            <a:picLocks noChangeAspect="1"/>
          </p:cNvPicPr>
          <p:nvPr/>
        </p:nvPicPr>
        <p:blipFill>
          <a:blip r:embed="rId4"/>
          <a:stretch>
            <a:fillRect/>
          </a:stretch>
        </p:blipFill>
        <p:spPr>
          <a:xfrm>
            <a:off x="7137916" y="1687537"/>
            <a:ext cx="6665476" cy="37519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46879" y="661154"/>
            <a:ext cx="7650242" cy="1255157"/>
          </a:xfrm>
          <a:prstGeom prst="rect">
            <a:avLst/>
          </a:prstGeom>
          <a:noFill/>
          <a:ln/>
        </p:spPr>
        <p:txBody>
          <a:bodyPr wrap="square" lIns="0" tIns="0" rIns="0" bIns="0" rtlCol="0" anchor="t"/>
          <a:lstStyle/>
          <a:p>
            <a:pPr marL="0" indent="0">
              <a:lnSpc>
                <a:spcPts val="4900"/>
              </a:lnSpc>
              <a:buNone/>
            </a:pPr>
            <a:r>
              <a:rPr lang="en-US" sz="3950" dirty="0">
                <a:solidFill>
                  <a:srgbClr val="1F1E1E"/>
                </a:solidFill>
                <a:latin typeface="Red Hat Text" pitchFamily="34" charset="0"/>
                <a:ea typeface="Red Hat Text" pitchFamily="34" charset="-122"/>
                <a:cs typeface="Red Hat Text" pitchFamily="34" charset="-120"/>
              </a:rPr>
              <a:t>Efforts to Improve Women's Safety and Justice</a:t>
            </a:r>
            <a:endParaRPr lang="en-US" sz="3950" dirty="0"/>
          </a:p>
        </p:txBody>
      </p:sp>
      <p:sp>
        <p:nvSpPr>
          <p:cNvPr id="5" name="Shape 1"/>
          <p:cNvSpPr/>
          <p:nvPr/>
        </p:nvSpPr>
        <p:spPr>
          <a:xfrm>
            <a:off x="746879" y="2476381"/>
            <a:ext cx="480060" cy="480060"/>
          </a:xfrm>
          <a:prstGeom prst="roundRect">
            <a:avLst>
              <a:gd name="adj" fmla="val 6668"/>
            </a:avLst>
          </a:prstGeom>
          <a:solidFill>
            <a:srgbClr val="F3E8E8"/>
          </a:solidFill>
          <a:ln/>
        </p:spPr>
      </p:sp>
      <p:sp>
        <p:nvSpPr>
          <p:cNvPr id="6" name="Text 2"/>
          <p:cNvSpPr/>
          <p:nvPr/>
        </p:nvSpPr>
        <p:spPr>
          <a:xfrm>
            <a:off x="940594" y="2565797"/>
            <a:ext cx="92512" cy="301228"/>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7" name="Text 3"/>
          <p:cNvSpPr/>
          <p:nvPr/>
        </p:nvSpPr>
        <p:spPr>
          <a:xfrm>
            <a:off x="1440299" y="2476381"/>
            <a:ext cx="2510552" cy="313849"/>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Legislation</a:t>
            </a:r>
            <a:endParaRPr lang="en-US" sz="1950" dirty="0"/>
          </a:p>
        </p:txBody>
      </p:sp>
      <p:sp>
        <p:nvSpPr>
          <p:cNvPr id="8" name="Text 4"/>
          <p:cNvSpPr/>
          <p:nvPr/>
        </p:nvSpPr>
        <p:spPr>
          <a:xfrm>
            <a:off x="1440299" y="2918222"/>
            <a:ext cx="3025021" cy="1706761"/>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pitchFamily="34" charset="0"/>
                <a:ea typeface="Roboto" pitchFamily="34" charset="-122"/>
                <a:cs typeface="Roboto" pitchFamily="34" charset="-120"/>
              </a:rPr>
              <a:t>India has enacted various laws to protect women's rights, including laws against domestic violence, sexual assault, and trafficking.</a:t>
            </a:r>
            <a:endParaRPr lang="en-US" sz="1650" dirty="0"/>
          </a:p>
        </p:txBody>
      </p:sp>
      <p:sp>
        <p:nvSpPr>
          <p:cNvPr id="9" name="Shape 5"/>
          <p:cNvSpPr/>
          <p:nvPr/>
        </p:nvSpPr>
        <p:spPr>
          <a:xfrm>
            <a:off x="4678680" y="2476381"/>
            <a:ext cx="480060" cy="480060"/>
          </a:xfrm>
          <a:prstGeom prst="roundRect">
            <a:avLst>
              <a:gd name="adj" fmla="val 6668"/>
            </a:avLst>
          </a:prstGeom>
          <a:solidFill>
            <a:srgbClr val="F3E8E8"/>
          </a:solidFill>
          <a:ln/>
        </p:spPr>
      </p:sp>
      <p:sp>
        <p:nvSpPr>
          <p:cNvPr id="10" name="Text 6"/>
          <p:cNvSpPr/>
          <p:nvPr/>
        </p:nvSpPr>
        <p:spPr>
          <a:xfrm>
            <a:off x="4836200" y="2565797"/>
            <a:ext cx="165021" cy="301228"/>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1" name="Text 7"/>
          <p:cNvSpPr/>
          <p:nvPr/>
        </p:nvSpPr>
        <p:spPr>
          <a:xfrm>
            <a:off x="5372100" y="2476381"/>
            <a:ext cx="2510552" cy="313849"/>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Awareness Campaigns</a:t>
            </a:r>
            <a:endParaRPr lang="en-US" sz="1950" dirty="0"/>
          </a:p>
        </p:txBody>
      </p:sp>
      <p:sp>
        <p:nvSpPr>
          <p:cNvPr id="12" name="Text 8"/>
          <p:cNvSpPr/>
          <p:nvPr/>
        </p:nvSpPr>
        <p:spPr>
          <a:xfrm>
            <a:off x="5372100" y="2918222"/>
            <a:ext cx="3025021" cy="1706761"/>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pitchFamily="34" charset="0"/>
                <a:ea typeface="Roboto" pitchFamily="34" charset="-122"/>
                <a:cs typeface="Roboto" pitchFamily="34" charset="-120"/>
              </a:rPr>
              <a:t>Awareness campaigns play a crucial role in challenging societal norms, promoting gender equality, and empowering women.</a:t>
            </a:r>
            <a:endParaRPr lang="en-US" sz="1650" dirty="0"/>
          </a:p>
        </p:txBody>
      </p:sp>
      <p:sp>
        <p:nvSpPr>
          <p:cNvPr id="13" name="Shape 9"/>
          <p:cNvSpPr/>
          <p:nvPr/>
        </p:nvSpPr>
        <p:spPr>
          <a:xfrm>
            <a:off x="746879" y="5078373"/>
            <a:ext cx="480060" cy="480060"/>
          </a:xfrm>
          <a:prstGeom prst="roundRect">
            <a:avLst>
              <a:gd name="adj" fmla="val 6668"/>
            </a:avLst>
          </a:prstGeom>
          <a:solidFill>
            <a:srgbClr val="F3E8E8"/>
          </a:solidFill>
          <a:ln/>
        </p:spPr>
      </p:sp>
      <p:sp>
        <p:nvSpPr>
          <p:cNvPr id="14" name="Text 10"/>
          <p:cNvSpPr/>
          <p:nvPr/>
        </p:nvSpPr>
        <p:spPr>
          <a:xfrm>
            <a:off x="898684" y="5167789"/>
            <a:ext cx="176451" cy="301228"/>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
        <p:nvSpPr>
          <p:cNvPr id="15" name="Text 11"/>
          <p:cNvSpPr/>
          <p:nvPr/>
        </p:nvSpPr>
        <p:spPr>
          <a:xfrm>
            <a:off x="1440299" y="5078373"/>
            <a:ext cx="2510552" cy="313849"/>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Support Networks</a:t>
            </a:r>
            <a:endParaRPr lang="en-US" sz="1950" dirty="0"/>
          </a:p>
        </p:txBody>
      </p:sp>
      <p:sp>
        <p:nvSpPr>
          <p:cNvPr id="16" name="Text 12"/>
          <p:cNvSpPr/>
          <p:nvPr/>
        </p:nvSpPr>
        <p:spPr>
          <a:xfrm>
            <a:off x="1440299" y="5462785"/>
            <a:ext cx="3025021" cy="1706761"/>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pitchFamily="34" charset="0"/>
                <a:ea typeface="Roboto" pitchFamily="34" charset="-122"/>
                <a:cs typeface="Roboto" pitchFamily="34" charset="-120"/>
              </a:rPr>
              <a:t>Support networks, such as women's shelters and counseling services, provide vital assistance to victims of violence and abuse.</a:t>
            </a:r>
            <a:endParaRPr lang="en-US" sz="1650" dirty="0"/>
          </a:p>
        </p:txBody>
      </p:sp>
      <p:sp>
        <p:nvSpPr>
          <p:cNvPr id="17" name="Shape 13"/>
          <p:cNvSpPr/>
          <p:nvPr/>
        </p:nvSpPr>
        <p:spPr>
          <a:xfrm>
            <a:off x="4678680" y="5078373"/>
            <a:ext cx="480060" cy="480060"/>
          </a:xfrm>
          <a:prstGeom prst="roundRect">
            <a:avLst>
              <a:gd name="adj" fmla="val 6668"/>
            </a:avLst>
          </a:prstGeom>
          <a:solidFill>
            <a:srgbClr val="F3E8E8"/>
          </a:solidFill>
          <a:ln/>
        </p:spPr>
      </p:sp>
      <p:sp>
        <p:nvSpPr>
          <p:cNvPr id="18" name="Text 14"/>
          <p:cNvSpPr/>
          <p:nvPr/>
        </p:nvSpPr>
        <p:spPr>
          <a:xfrm>
            <a:off x="4825603" y="5167789"/>
            <a:ext cx="186095" cy="301228"/>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4</a:t>
            </a:r>
            <a:endParaRPr lang="en-US" sz="2350" dirty="0"/>
          </a:p>
        </p:txBody>
      </p:sp>
      <p:sp>
        <p:nvSpPr>
          <p:cNvPr id="19" name="Text 15"/>
          <p:cNvSpPr/>
          <p:nvPr/>
        </p:nvSpPr>
        <p:spPr>
          <a:xfrm>
            <a:off x="5372100" y="5078373"/>
            <a:ext cx="2510552" cy="313849"/>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Empowerment</a:t>
            </a:r>
            <a:endParaRPr lang="en-US" sz="1950" dirty="0"/>
          </a:p>
        </p:txBody>
      </p:sp>
      <p:sp>
        <p:nvSpPr>
          <p:cNvPr id="20" name="Text 16"/>
          <p:cNvSpPr/>
          <p:nvPr/>
        </p:nvSpPr>
        <p:spPr>
          <a:xfrm>
            <a:off x="5387698" y="5392222"/>
            <a:ext cx="3025021" cy="2048113"/>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pitchFamily="34" charset="0"/>
                <a:ea typeface="Roboto" pitchFamily="34" charset="-122"/>
                <a:cs typeface="Roboto" pitchFamily="34" charset="-120"/>
              </a:rPr>
              <a:t>Empowering women through education, economic opportunities, and access to legal aid is essential to combat violence and promote their well-being.</a:t>
            </a:r>
            <a:endParaRPr lang="en-US" sz="1650" dirty="0"/>
          </a:p>
        </p:txBody>
      </p:sp>
      <p:pic>
        <p:nvPicPr>
          <p:cNvPr id="22" name="Picture 21">
            <a:extLst>
              <a:ext uri="{FF2B5EF4-FFF2-40B4-BE49-F238E27FC236}">
                <a16:creationId xmlns:a16="http://schemas.microsoft.com/office/drawing/2014/main" id="{29B7F4AA-9A78-E600-7A93-6FE6EE664A75}"/>
              </a:ext>
            </a:extLst>
          </p:cNvPr>
          <p:cNvPicPr>
            <a:picLocks noChangeAspect="1"/>
          </p:cNvPicPr>
          <p:nvPr/>
        </p:nvPicPr>
        <p:blipFill>
          <a:blip r:embed="rId4"/>
          <a:stretch>
            <a:fillRect/>
          </a:stretch>
        </p:blipFill>
        <p:spPr>
          <a:xfrm>
            <a:off x="10066378" y="2055934"/>
            <a:ext cx="3817143" cy="36063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4BC354-53C2-B9CC-EB3E-70D8DE2089A9}"/>
              </a:ext>
            </a:extLst>
          </p:cNvPr>
          <p:cNvPicPr>
            <a:picLocks noGrp="1" noChangeAspect="1"/>
          </p:cNvPicPr>
          <p:nvPr>
            <p:ph idx="1"/>
          </p:nvPr>
        </p:nvPicPr>
        <p:blipFill>
          <a:blip r:embed="rId2"/>
          <a:stretch>
            <a:fillRect/>
          </a:stretch>
        </p:blipFill>
        <p:spPr>
          <a:xfrm>
            <a:off x="2325029" y="1160563"/>
            <a:ext cx="9980341" cy="5908474"/>
          </a:xfrm>
        </p:spPr>
      </p:pic>
    </p:spTree>
    <p:extLst>
      <p:ext uri="{BB962C8B-B14F-4D97-AF65-F5344CB8AC3E}">
        <p14:creationId xmlns:p14="http://schemas.microsoft.com/office/powerpoint/2010/main" val="3670771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1029117" y="2642839"/>
            <a:ext cx="7718530" cy="2779502"/>
          </a:xfrm>
          <a:prstGeom prst="rect">
            <a:avLst/>
          </a:prstGeom>
          <a:noFill/>
          <a:ln/>
        </p:spPr>
        <p:txBody>
          <a:bodyPr wrap="square" lIns="0" tIns="0" rIns="0" bIns="0" rtlCol="0" anchor="t"/>
          <a:lstStyle/>
          <a:p>
            <a:pPr marL="0" indent="0">
              <a:lnSpc>
                <a:spcPts val="3000"/>
              </a:lnSpc>
              <a:buNone/>
            </a:pPr>
            <a:r>
              <a:rPr lang="en-US" sz="2500" dirty="0">
                <a:solidFill>
                  <a:srgbClr val="3B3535"/>
                </a:solidFill>
                <a:latin typeface="Roboto" pitchFamily="34" charset="0"/>
                <a:ea typeface="Roboto" pitchFamily="34" charset="-122"/>
                <a:cs typeface="Roboto" pitchFamily="34" charset="-120"/>
              </a:rPr>
              <a:t>This presentation explores the concerning trends and statistics of various crimes committed against women in India from 2001 to 2021. It sheds light on the alarming prevalence of domestic violence, sexual assault, dowry-related crimes, and other forms of violence that continue to plague Indian society.</a:t>
            </a:r>
            <a:endParaRPr lang="en-US" sz="2500" dirty="0"/>
          </a:p>
        </p:txBody>
      </p:sp>
      <p:sp>
        <p:nvSpPr>
          <p:cNvPr id="7" name="Text 3"/>
          <p:cNvSpPr/>
          <p:nvPr/>
        </p:nvSpPr>
        <p:spPr>
          <a:xfrm>
            <a:off x="963573" y="6794778"/>
            <a:ext cx="131088" cy="97512"/>
          </a:xfrm>
          <a:prstGeom prst="rect">
            <a:avLst/>
          </a:prstGeom>
          <a:noFill/>
          <a:ln/>
        </p:spPr>
        <p:txBody>
          <a:bodyPr wrap="none" lIns="0" tIns="0" rIns="0" bIns="0" rtlCol="0" anchor="t"/>
          <a:lstStyle/>
          <a:p>
            <a:pPr marL="0" indent="0" algn="ctr">
              <a:lnSpc>
                <a:spcPts val="750"/>
              </a:lnSpc>
              <a:buNone/>
            </a:pPr>
            <a:endParaRPr lang="en-US" sz="750" dirty="0"/>
          </a:p>
        </p:txBody>
      </p:sp>
      <p:pic>
        <p:nvPicPr>
          <p:cNvPr id="10" name="Picture 9">
            <a:extLst>
              <a:ext uri="{FF2B5EF4-FFF2-40B4-BE49-F238E27FC236}">
                <a16:creationId xmlns:a16="http://schemas.microsoft.com/office/drawing/2014/main" id="{D3C7FC9F-39B9-A632-1EF7-2765978C35AA}"/>
              </a:ext>
            </a:extLst>
          </p:cNvPr>
          <p:cNvPicPr>
            <a:picLocks noChangeAspect="1"/>
          </p:cNvPicPr>
          <p:nvPr/>
        </p:nvPicPr>
        <p:blipFill>
          <a:blip r:embed="rId4"/>
          <a:stretch>
            <a:fillRect/>
          </a:stretch>
        </p:blipFill>
        <p:spPr>
          <a:xfrm>
            <a:off x="9357581" y="2280003"/>
            <a:ext cx="4942010" cy="28312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233279" y="661154"/>
            <a:ext cx="7650242" cy="1255157"/>
          </a:xfrm>
          <a:prstGeom prst="rect">
            <a:avLst/>
          </a:prstGeom>
          <a:noFill/>
          <a:ln/>
        </p:spPr>
        <p:txBody>
          <a:bodyPr wrap="square" lIns="0" tIns="0" rIns="0" bIns="0" rtlCol="0" anchor="t"/>
          <a:lstStyle/>
          <a:p>
            <a:pPr marL="0" indent="0">
              <a:lnSpc>
                <a:spcPts val="4900"/>
              </a:lnSpc>
              <a:buNone/>
            </a:pPr>
            <a:r>
              <a:rPr lang="en-US" sz="3950" dirty="0">
                <a:solidFill>
                  <a:srgbClr val="1F1E1E"/>
                </a:solidFill>
                <a:latin typeface="Red Hat Text" pitchFamily="34" charset="0"/>
                <a:ea typeface="Red Hat Text" pitchFamily="34" charset="-122"/>
                <a:cs typeface="Red Hat Text" pitchFamily="34" charset="-120"/>
              </a:rPr>
              <a:t>Domestic Violence: Trends and Statistics</a:t>
            </a:r>
            <a:endParaRPr lang="en-US" sz="3950" dirty="0"/>
          </a:p>
        </p:txBody>
      </p:sp>
      <p:sp>
        <p:nvSpPr>
          <p:cNvPr id="5" name="Shape 1"/>
          <p:cNvSpPr/>
          <p:nvPr/>
        </p:nvSpPr>
        <p:spPr>
          <a:xfrm>
            <a:off x="6233279" y="2476381"/>
            <a:ext cx="480060" cy="480060"/>
          </a:xfrm>
          <a:prstGeom prst="roundRect">
            <a:avLst>
              <a:gd name="adj" fmla="val 6668"/>
            </a:avLst>
          </a:prstGeom>
          <a:solidFill>
            <a:srgbClr val="F3E8E8"/>
          </a:solidFill>
          <a:ln/>
        </p:spPr>
      </p:sp>
      <p:sp>
        <p:nvSpPr>
          <p:cNvPr id="6" name="Text 2"/>
          <p:cNvSpPr/>
          <p:nvPr/>
        </p:nvSpPr>
        <p:spPr>
          <a:xfrm>
            <a:off x="6426994" y="2565797"/>
            <a:ext cx="92512" cy="301228"/>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7" name="Text 3"/>
          <p:cNvSpPr/>
          <p:nvPr/>
        </p:nvSpPr>
        <p:spPr>
          <a:xfrm>
            <a:off x="6926699" y="2476381"/>
            <a:ext cx="2510552" cy="313849"/>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Prevalence</a:t>
            </a:r>
            <a:endParaRPr lang="en-US" sz="1950" dirty="0"/>
          </a:p>
        </p:txBody>
      </p:sp>
      <p:sp>
        <p:nvSpPr>
          <p:cNvPr id="8" name="Text 4"/>
          <p:cNvSpPr/>
          <p:nvPr/>
        </p:nvSpPr>
        <p:spPr>
          <a:xfrm>
            <a:off x="6926699" y="2918222"/>
            <a:ext cx="3025021" cy="2048113"/>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pitchFamily="34" charset="0"/>
                <a:ea typeface="Roboto" pitchFamily="34" charset="-122"/>
                <a:cs typeface="Roboto" pitchFamily="34" charset="-120"/>
              </a:rPr>
              <a:t>Domestic violence remains a pervasive issue, with a significant number of women experiencing physical, emotional, or sexual abuse within their homes.</a:t>
            </a:r>
            <a:endParaRPr lang="en-US" sz="1650" dirty="0"/>
          </a:p>
        </p:txBody>
      </p:sp>
      <p:sp>
        <p:nvSpPr>
          <p:cNvPr id="9" name="Shape 5"/>
          <p:cNvSpPr/>
          <p:nvPr/>
        </p:nvSpPr>
        <p:spPr>
          <a:xfrm>
            <a:off x="10165080" y="2476381"/>
            <a:ext cx="480060" cy="480060"/>
          </a:xfrm>
          <a:prstGeom prst="roundRect">
            <a:avLst>
              <a:gd name="adj" fmla="val 6668"/>
            </a:avLst>
          </a:prstGeom>
          <a:solidFill>
            <a:srgbClr val="F3E8E8"/>
          </a:solidFill>
          <a:ln/>
        </p:spPr>
      </p:sp>
      <p:sp>
        <p:nvSpPr>
          <p:cNvPr id="10" name="Text 6"/>
          <p:cNvSpPr/>
          <p:nvPr/>
        </p:nvSpPr>
        <p:spPr>
          <a:xfrm>
            <a:off x="10322600" y="2565797"/>
            <a:ext cx="165021" cy="301228"/>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1" name="Text 7"/>
          <p:cNvSpPr/>
          <p:nvPr/>
        </p:nvSpPr>
        <p:spPr>
          <a:xfrm>
            <a:off x="10858500" y="2476381"/>
            <a:ext cx="2510552" cy="313849"/>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Reporting</a:t>
            </a:r>
            <a:endParaRPr lang="en-US" sz="1950" dirty="0"/>
          </a:p>
        </p:txBody>
      </p:sp>
      <p:sp>
        <p:nvSpPr>
          <p:cNvPr id="12" name="Text 8"/>
          <p:cNvSpPr/>
          <p:nvPr/>
        </p:nvSpPr>
        <p:spPr>
          <a:xfrm>
            <a:off x="10858500" y="2918222"/>
            <a:ext cx="3025021" cy="1706761"/>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pitchFamily="34" charset="0"/>
                <a:ea typeface="Roboto" pitchFamily="34" charset="-122"/>
                <a:cs typeface="Roboto" pitchFamily="34" charset="-120"/>
              </a:rPr>
              <a:t>Underreporting is a major challenge, as many victims are reluctant to come forward due to fear, shame, or lack of awareness.</a:t>
            </a:r>
            <a:endParaRPr lang="en-US" sz="1650" dirty="0"/>
          </a:p>
        </p:txBody>
      </p:sp>
      <p:sp>
        <p:nvSpPr>
          <p:cNvPr id="13" name="Shape 9"/>
          <p:cNvSpPr/>
          <p:nvPr/>
        </p:nvSpPr>
        <p:spPr>
          <a:xfrm>
            <a:off x="6233279" y="5419725"/>
            <a:ext cx="480060" cy="480060"/>
          </a:xfrm>
          <a:prstGeom prst="roundRect">
            <a:avLst>
              <a:gd name="adj" fmla="val 6668"/>
            </a:avLst>
          </a:prstGeom>
          <a:solidFill>
            <a:srgbClr val="F3E8E8"/>
          </a:solidFill>
          <a:ln/>
        </p:spPr>
      </p:sp>
      <p:sp>
        <p:nvSpPr>
          <p:cNvPr id="14" name="Text 10"/>
          <p:cNvSpPr/>
          <p:nvPr/>
        </p:nvSpPr>
        <p:spPr>
          <a:xfrm>
            <a:off x="6385084" y="5509141"/>
            <a:ext cx="176451" cy="301228"/>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
        <p:nvSpPr>
          <p:cNvPr id="15" name="Text 11"/>
          <p:cNvSpPr/>
          <p:nvPr/>
        </p:nvSpPr>
        <p:spPr>
          <a:xfrm>
            <a:off x="6926699" y="5419725"/>
            <a:ext cx="2510552" cy="313849"/>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Impact</a:t>
            </a:r>
            <a:endParaRPr lang="en-US" sz="1950" dirty="0"/>
          </a:p>
        </p:txBody>
      </p:sp>
      <p:sp>
        <p:nvSpPr>
          <p:cNvPr id="16" name="Text 12"/>
          <p:cNvSpPr/>
          <p:nvPr/>
        </p:nvSpPr>
        <p:spPr>
          <a:xfrm>
            <a:off x="6926699" y="5861566"/>
            <a:ext cx="3025021" cy="1706761"/>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pitchFamily="34" charset="0"/>
                <a:ea typeface="Roboto" pitchFamily="34" charset="-122"/>
                <a:cs typeface="Roboto" pitchFamily="34" charset="-120"/>
              </a:rPr>
              <a:t>Domestic violence has devastating consequences for women's physical and mental health, their well-being, and their overall quality of life.</a:t>
            </a:r>
            <a:endParaRPr lang="en-US" sz="1650" dirty="0"/>
          </a:p>
        </p:txBody>
      </p:sp>
      <p:sp>
        <p:nvSpPr>
          <p:cNvPr id="17" name="Shape 13"/>
          <p:cNvSpPr/>
          <p:nvPr/>
        </p:nvSpPr>
        <p:spPr>
          <a:xfrm>
            <a:off x="10165080" y="5419725"/>
            <a:ext cx="480060" cy="480060"/>
          </a:xfrm>
          <a:prstGeom prst="roundRect">
            <a:avLst>
              <a:gd name="adj" fmla="val 6668"/>
            </a:avLst>
          </a:prstGeom>
          <a:solidFill>
            <a:srgbClr val="F3E8E8"/>
          </a:solidFill>
          <a:ln/>
        </p:spPr>
      </p:sp>
      <p:sp>
        <p:nvSpPr>
          <p:cNvPr id="18" name="Text 14"/>
          <p:cNvSpPr/>
          <p:nvPr/>
        </p:nvSpPr>
        <p:spPr>
          <a:xfrm>
            <a:off x="10312003" y="5509141"/>
            <a:ext cx="186095" cy="301228"/>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4</a:t>
            </a:r>
            <a:endParaRPr lang="en-US" sz="2350" dirty="0"/>
          </a:p>
        </p:txBody>
      </p:sp>
      <p:sp>
        <p:nvSpPr>
          <p:cNvPr id="19" name="Text 15"/>
          <p:cNvSpPr/>
          <p:nvPr/>
        </p:nvSpPr>
        <p:spPr>
          <a:xfrm>
            <a:off x="10858500" y="5419725"/>
            <a:ext cx="2510552" cy="313849"/>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Legislation</a:t>
            </a:r>
            <a:endParaRPr lang="en-US" sz="1950" dirty="0"/>
          </a:p>
        </p:txBody>
      </p:sp>
      <p:sp>
        <p:nvSpPr>
          <p:cNvPr id="20" name="Text 16"/>
          <p:cNvSpPr/>
          <p:nvPr/>
        </p:nvSpPr>
        <p:spPr>
          <a:xfrm>
            <a:off x="10858500" y="5861566"/>
            <a:ext cx="3025021" cy="1706761"/>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pitchFamily="34" charset="0"/>
                <a:ea typeface="Roboto" pitchFamily="34" charset="-122"/>
                <a:cs typeface="Roboto" pitchFamily="34" charset="-120"/>
              </a:rPr>
              <a:t>India has enacted laws to protect victims of domestic violence, but implementation and enforcement remain areas of concern.</a:t>
            </a:r>
            <a:endParaRPr lang="en-US" sz="1650" dirty="0"/>
          </a:p>
        </p:txBody>
      </p:sp>
      <p:pic>
        <p:nvPicPr>
          <p:cNvPr id="22" name="Picture 21">
            <a:extLst>
              <a:ext uri="{FF2B5EF4-FFF2-40B4-BE49-F238E27FC236}">
                <a16:creationId xmlns:a16="http://schemas.microsoft.com/office/drawing/2014/main" id="{15BE9330-D0BF-1DB6-8EFA-725F18E0C5D9}"/>
              </a:ext>
            </a:extLst>
          </p:cNvPr>
          <p:cNvPicPr>
            <a:picLocks noChangeAspect="1"/>
          </p:cNvPicPr>
          <p:nvPr/>
        </p:nvPicPr>
        <p:blipFill>
          <a:blip r:embed="rId4"/>
          <a:stretch>
            <a:fillRect/>
          </a:stretch>
        </p:blipFill>
        <p:spPr>
          <a:xfrm>
            <a:off x="584317" y="1836181"/>
            <a:ext cx="4267201" cy="38973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180534" y="546140"/>
            <a:ext cx="7755731" cy="1166336"/>
          </a:xfrm>
          <a:prstGeom prst="rect">
            <a:avLst/>
          </a:prstGeom>
          <a:noFill/>
          <a:ln/>
        </p:spPr>
        <p:txBody>
          <a:bodyPr wrap="square" lIns="0" tIns="0" rIns="0" bIns="0" rtlCol="0" anchor="t"/>
          <a:lstStyle/>
          <a:p>
            <a:pPr marL="0" indent="0">
              <a:lnSpc>
                <a:spcPts val="4550"/>
              </a:lnSpc>
              <a:buNone/>
            </a:pPr>
            <a:r>
              <a:rPr lang="en-US" sz="3650" dirty="0">
                <a:solidFill>
                  <a:srgbClr val="1F1E1E"/>
                </a:solidFill>
                <a:latin typeface="Red Hat Text" pitchFamily="34" charset="0"/>
                <a:ea typeface="Red Hat Text" pitchFamily="34" charset="-122"/>
                <a:cs typeface="Red Hat Text" pitchFamily="34" charset="-120"/>
              </a:rPr>
              <a:t>Dowry-related Crimes and Harassment</a:t>
            </a:r>
            <a:endParaRPr lang="en-US" sz="3650" dirty="0"/>
          </a:p>
        </p:txBody>
      </p:sp>
      <p:sp>
        <p:nvSpPr>
          <p:cNvPr id="5" name="Shape 1"/>
          <p:cNvSpPr/>
          <p:nvPr/>
        </p:nvSpPr>
        <p:spPr>
          <a:xfrm>
            <a:off x="6466523" y="2009894"/>
            <a:ext cx="22860" cy="5673566"/>
          </a:xfrm>
          <a:prstGeom prst="roundRect">
            <a:avLst>
              <a:gd name="adj" fmla="val 130138"/>
            </a:avLst>
          </a:prstGeom>
          <a:solidFill>
            <a:srgbClr val="D9CECE"/>
          </a:solidFill>
          <a:ln/>
        </p:spPr>
      </p:sp>
      <p:sp>
        <p:nvSpPr>
          <p:cNvPr id="6" name="Shape 2"/>
          <p:cNvSpPr/>
          <p:nvPr/>
        </p:nvSpPr>
        <p:spPr>
          <a:xfrm>
            <a:off x="6678156" y="2444472"/>
            <a:ext cx="694134" cy="22860"/>
          </a:xfrm>
          <a:prstGeom prst="roundRect">
            <a:avLst>
              <a:gd name="adj" fmla="val 130138"/>
            </a:avLst>
          </a:prstGeom>
          <a:solidFill>
            <a:srgbClr val="D9CECE"/>
          </a:solidFill>
          <a:ln/>
        </p:spPr>
      </p:sp>
      <p:sp>
        <p:nvSpPr>
          <p:cNvPr id="7" name="Shape 3"/>
          <p:cNvSpPr/>
          <p:nvPr/>
        </p:nvSpPr>
        <p:spPr>
          <a:xfrm>
            <a:off x="6254889" y="2232898"/>
            <a:ext cx="446127" cy="446127"/>
          </a:xfrm>
          <a:prstGeom prst="roundRect">
            <a:avLst>
              <a:gd name="adj" fmla="val 6668"/>
            </a:avLst>
          </a:prstGeom>
          <a:solidFill>
            <a:srgbClr val="F3E8E8"/>
          </a:solidFill>
          <a:ln/>
        </p:spPr>
      </p:sp>
      <p:sp>
        <p:nvSpPr>
          <p:cNvPr id="8" name="Text 4"/>
          <p:cNvSpPr/>
          <p:nvPr/>
        </p:nvSpPr>
        <p:spPr>
          <a:xfrm>
            <a:off x="6434911" y="2315885"/>
            <a:ext cx="85963" cy="280035"/>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Red Hat Text" pitchFamily="34" charset="0"/>
                <a:ea typeface="Red Hat Text" pitchFamily="34" charset="-122"/>
                <a:cs typeface="Red Hat Text" pitchFamily="34" charset="-120"/>
              </a:rPr>
              <a:t>1</a:t>
            </a:r>
            <a:endParaRPr lang="en-US" sz="2200" dirty="0"/>
          </a:p>
        </p:txBody>
      </p:sp>
      <p:sp>
        <p:nvSpPr>
          <p:cNvPr id="9" name="Text 5"/>
          <p:cNvSpPr/>
          <p:nvPr/>
        </p:nvSpPr>
        <p:spPr>
          <a:xfrm>
            <a:off x="7568684" y="2208133"/>
            <a:ext cx="2333268" cy="291703"/>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Red Hat Text" pitchFamily="34" charset="0"/>
                <a:ea typeface="Red Hat Text" pitchFamily="34" charset="-122"/>
                <a:cs typeface="Red Hat Text" pitchFamily="34" charset="-120"/>
              </a:rPr>
              <a:t>Dowry System</a:t>
            </a:r>
            <a:endParaRPr lang="en-US" sz="1800" dirty="0"/>
          </a:p>
        </p:txBody>
      </p:sp>
      <p:sp>
        <p:nvSpPr>
          <p:cNvPr id="10" name="Text 6"/>
          <p:cNvSpPr/>
          <p:nvPr/>
        </p:nvSpPr>
        <p:spPr>
          <a:xfrm>
            <a:off x="7568684" y="2618780"/>
            <a:ext cx="6367582" cy="951905"/>
          </a:xfrm>
          <a:prstGeom prst="rect">
            <a:avLst/>
          </a:prstGeom>
          <a:noFill/>
          <a:ln/>
        </p:spPr>
        <p:txBody>
          <a:bodyPr wrap="square" lIns="0" tIns="0" rIns="0" bIns="0" rtlCol="0" anchor="t"/>
          <a:lstStyle/>
          <a:p>
            <a:pPr marL="0" indent="0" algn="l">
              <a:lnSpc>
                <a:spcPts val="2450"/>
              </a:lnSpc>
              <a:buNone/>
            </a:pPr>
            <a:r>
              <a:rPr lang="en-US" sz="1550" dirty="0">
                <a:solidFill>
                  <a:srgbClr val="3B3535"/>
                </a:solidFill>
                <a:latin typeface="Roboto" pitchFamily="34" charset="0"/>
                <a:ea typeface="Roboto" pitchFamily="34" charset="-122"/>
                <a:cs typeface="Roboto" pitchFamily="34" charset="-120"/>
              </a:rPr>
              <a:t>The traditional dowry system, where the bride's family is expected to provide gifts to the groom's family, has been misused and often leads to violence and harassment.</a:t>
            </a:r>
            <a:endParaRPr lang="en-US" sz="1550" dirty="0"/>
          </a:p>
        </p:txBody>
      </p:sp>
      <p:sp>
        <p:nvSpPr>
          <p:cNvPr id="11" name="Shape 7"/>
          <p:cNvSpPr/>
          <p:nvPr/>
        </p:nvSpPr>
        <p:spPr>
          <a:xfrm>
            <a:off x="6678156" y="4401741"/>
            <a:ext cx="694134" cy="22860"/>
          </a:xfrm>
          <a:prstGeom prst="roundRect">
            <a:avLst>
              <a:gd name="adj" fmla="val 130138"/>
            </a:avLst>
          </a:prstGeom>
          <a:solidFill>
            <a:srgbClr val="D9CECE"/>
          </a:solidFill>
          <a:ln/>
        </p:spPr>
      </p:sp>
      <p:sp>
        <p:nvSpPr>
          <p:cNvPr id="12" name="Shape 8"/>
          <p:cNvSpPr/>
          <p:nvPr/>
        </p:nvSpPr>
        <p:spPr>
          <a:xfrm>
            <a:off x="6254889" y="4190167"/>
            <a:ext cx="446127" cy="446127"/>
          </a:xfrm>
          <a:prstGeom prst="roundRect">
            <a:avLst>
              <a:gd name="adj" fmla="val 6668"/>
            </a:avLst>
          </a:prstGeom>
          <a:solidFill>
            <a:srgbClr val="F3E8E8"/>
          </a:solidFill>
          <a:ln/>
        </p:spPr>
      </p:sp>
      <p:sp>
        <p:nvSpPr>
          <p:cNvPr id="13" name="Text 9"/>
          <p:cNvSpPr/>
          <p:nvPr/>
        </p:nvSpPr>
        <p:spPr>
          <a:xfrm>
            <a:off x="6401217" y="4273153"/>
            <a:ext cx="153472" cy="280035"/>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Red Hat Text" pitchFamily="34" charset="0"/>
                <a:ea typeface="Red Hat Text" pitchFamily="34" charset="-122"/>
                <a:cs typeface="Red Hat Text" pitchFamily="34" charset="-120"/>
              </a:rPr>
              <a:t>2</a:t>
            </a:r>
            <a:endParaRPr lang="en-US" sz="2200" dirty="0"/>
          </a:p>
        </p:txBody>
      </p:sp>
      <p:sp>
        <p:nvSpPr>
          <p:cNvPr id="14" name="Text 10"/>
          <p:cNvSpPr/>
          <p:nvPr/>
        </p:nvSpPr>
        <p:spPr>
          <a:xfrm>
            <a:off x="7568684" y="4165402"/>
            <a:ext cx="2333268" cy="291703"/>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Red Hat Text" pitchFamily="34" charset="0"/>
                <a:ea typeface="Red Hat Text" pitchFamily="34" charset="-122"/>
                <a:cs typeface="Red Hat Text" pitchFamily="34" charset="-120"/>
              </a:rPr>
              <a:t>Forms of Abuse</a:t>
            </a:r>
            <a:endParaRPr lang="en-US" sz="1800" dirty="0"/>
          </a:p>
        </p:txBody>
      </p:sp>
      <p:sp>
        <p:nvSpPr>
          <p:cNvPr id="15" name="Text 11"/>
          <p:cNvSpPr/>
          <p:nvPr/>
        </p:nvSpPr>
        <p:spPr>
          <a:xfrm>
            <a:off x="7568684" y="4576048"/>
            <a:ext cx="6367582" cy="951905"/>
          </a:xfrm>
          <a:prstGeom prst="rect">
            <a:avLst/>
          </a:prstGeom>
          <a:noFill/>
          <a:ln/>
        </p:spPr>
        <p:txBody>
          <a:bodyPr wrap="square" lIns="0" tIns="0" rIns="0" bIns="0" rtlCol="0" anchor="t"/>
          <a:lstStyle/>
          <a:p>
            <a:pPr marL="0" indent="0" algn="l">
              <a:lnSpc>
                <a:spcPts val="2450"/>
              </a:lnSpc>
              <a:buNone/>
            </a:pPr>
            <a:r>
              <a:rPr lang="en-US" sz="1550" dirty="0">
                <a:solidFill>
                  <a:srgbClr val="3B3535"/>
                </a:solidFill>
                <a:latin typeface="Roboto" pitchFamily="34" charset="0"/>
                <a:ea typeface="Roboto" pitchFamily="34" charset="-122"/>
                <a:cs typeface="Roboto" pitchFamily="34" charset="-120"/>
              </a:rPr>
              <a:t>Dowry-related crimes can include physical and emotional abuse, threats, and even murder. This issue is deeply rooted in societal pressures and gender inequality.</a:t>
            </a:r>
            <a:endParaRPr lang="en-US" sz="1550" dirty="0"/>
          </a:p>
        </p:txBody>
      </p:sp>
      <p:sp>
        <p:nvSpPr>
          <p:cNvPr id="16" name="Shape 12"/>
          <p:cNvSpPr/>
          <p:nvPr/>
        </p:nvSpPr>
        <p:spPr>
          <a:xfrm>
            <a:off x="6678156" y="6359009"/>
            <a:ext cx="694134" cy="22860"/>
          </a:xfrm>
          <a:prstGeom prst="roundRect">
            <a:avLst>
              <a:gd name="adj" fmla="val 130138"/>
            </a:avLst>
          </a:prstGeom>
          <a:solidFill>
            <a:srgbClr val="D9CECE"/>
          </a:solidFill>
          <a:ln/>
        </p:spPr>
      </p:sp>
      <p:sp>
        <p:nvSpPr>
          <p:cNvPr id="17" name="Shape 13"/>
          <p:cNvSpPr/>
          <p:nvPr/>
        </p:nvSpPr>
        <p:spPr>
          <a:xfrm>
            <a:off x="6254889" y="6147435"/>
            <a:ext cx="446127" cy="446127"/>
          </a:xfrm>
          <a:prstGeom prst="roundRect">
            <a:avLst>
              <a:gd name="adj" fmla="val 6668"/>
            </a:avLst>
          </a:prstGeom>
          <a:solidFill>
            <a:srgbClr val="F3E8E8"/>
          </a:solidFill>
          <a:ln/>
        </p:spPr>
      </p:sp>
      <p:sp>
        <p:nvSpPr>
          <p:cNvPr id="18" name="Text 14"/>
          <p:cNvSpPr/>
          <p:nvPr/>
        </p:nvSpPr>
        <p:spPr>
          <a:xfrm>
            <a:off x="6395859" y="6230422"/>
            <a:ext cx="164068" cy="280035"/>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Red Hat Text" pitchFamily="34" charset="0"/>
                <a:ea typeface="Red Hat Text" pitchFamily="34" charset="-122"/>
                <a:cs typeface="Red Hat Text" pitchFamily="34" charset="-120"/>
              </a:rPr>
              <a:t>3</a:t>
            </a:r>
            <a:endParaRPr lang="en-US" sz="2200" dirty="0"/>
          </a:p>
        </p:txBody>
      </p:sp>
      <p:sp>
        <p:nvSpPr>
          <p:cNvPr id="19" name="Text 15"/>
          <p:cNvSpPr/>
          <p:nvPr/>
        </p:nvSpPr>
        <p:spPr>
          <a:xfrm>
            <a:off x="7568684" y="6122670"/>
            <a:ext cx="2333268" cy="291703"/>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Red Hat Text" pitchFamily="34" charset="0"/>
                <a:ea typeface="Red Hat Text" pitchFamily="34" charset="-122"/>
                <a:cs typeface="Red Hat Text" pitchFamily="34" charset="-120"/>
              </a:rPr>
              <a:t>Legal Measures</a:t>
            </a:r>
            <a:endParaRPr lang="en-US" sz="1800" dirty="0"/>
          </a:p>
        </p:txBody>
      </p:sp>
      <p:sp>
        <p:nvSpPr>
          <p:cNvPr id="20" name="Text 16"/>
          <p:cNvSpPr/>
          <p:nvPr/>
        </p:nvSpPr>
        <p:spPr>
          <a:xfrm>
            <a:off x="7568684" y="6533317"/>
            <a:ext cx="6367582" cy="951905"/>
          </a:xfrm>
          <a:prstGeom prst="rect">
            <a:avLst/>
          </a:prstGeom>
          <a:noFill/>
          <a:ln/>
        </p:spPr>
        <p:txBody>
          <a:bodyPr wrap="square" lIns="0" tIns="0" rIns="0" bIns="0" rtlCol="0" anchor="t"/>
          <a:lstStyle/>
          <a:p>
            <a:pPr marL="0" indent="0" algn="l">
              <a:lnSpc>
                <a:spcPts val="2450"/>
              </a:lnSpc>
              <a:buNone/>
            </a:pPr>
            <a:r>
              <a:rPr lang="en-US" sz="1550" dirty="0">
                <a:solidFill>
                  <a:srgbClr val="3B3535"/>
                </a:solidFill>
                <a:latin typeface="Roboto" pitchFamily="34" charset="0"/>
                <a:ea typeface="Roboto" pitchFamily="34" charset="-122"/>
                <a:cs typeface="Roboto" pitchFamily="34" charset="-120"/>
              </a:rPr>
              <a:t>India has enacted laws to prohibit dowry demands and punish those who engage in such practices, but enforcement remains a significant challenge.</a:t>
            </a:r>
            <a:endParaRPr lang="en-US" sz="1550" dirty="0"/>
          </a:p>
        </p:txBody>
      </p:sp>
      <p:pic>
        <p:nvPicPr>
          <p:cNvPr id="24" name="Picture 23">
            <a:extLst>
              <a:ext uri="{FF2B5EF4-FFF2-40B4-BE49-F238E27FC236}">
                <a16:creationId xmlns:a16="http://schemas.microsoft.com/office/drawing/2014/main" id="{93CFB2B8-02F6-61FD-1C6E-D57741BC8ADC}"/>
              </a:ext>
            </a:extLst>
          </p:cNvPr>
          <p:cNvPicPr>
            <a:picLocks noChangeAspect="1"/>
          </p:cNvPicPr>
          <p:nvPr/>
        </p:nvPicPr>
        <p:blipFill>
          <a:blip r:embed="rId4"/>
          <a:stretch>
            <a:fillRect/>
          </a:stretch>
        </p:blipFill>
        <p:spPr>
          <a:xfrm>
            <a:off x="610561" y="2315885"/>
            <a:ext cx="4565027" cy="3296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5D33-CCAF-5040-AE2B-215B9EAF6B24}"/>
              </a:ext>
            </a:extLst>
          </p:cNvPr>
          <p:cNvSpPr>
            <a:spLocks noGrp="1"/>
          </p:cNvSpPr>
          <p:nvPr>
            <p:ph type="title"/>
          </p:nvPr>
        </p:nvSpPr>
        <p:spPr/>
        <p:txBody>
          <a:bodyPr>
            <a:normAutofit fontScale="90000"/>
          </a:bodyPr>
          <a:lstStyle/>
          <a:p>
            <a:r>
              <a:rPr lang="en-US" sz="5400" dirty="0">
                <a:solidFill>
                  <a:srgbClr val="1F1E1E"/>
                </a:solidFill>
                <a:latin typeface="Red Hat Text" pitchFamily="34" charset="0"/>
                <a:ea typeface="Red Hat Text" pitchFamily="34" charset="-122"/>
                <a:cs typeface="Red Hat Text" pitchFamily="34" charset="-120"/>
              </a:rPr>
              <a:t>Domestic Violence &amp; Dowry Deaths</a:t>
            </a:r>
            <a:br>
              <a:rPr lang="en-US" sz="5400" dirty="0">
                <a:solidFill>
                  <a:srgbClr val="1F1E1E"/>
                </a:solidFill>
                <a:latin typeface="Red Hat Text" pitchFamily="34" charset="0"/>
                <a:ea typeface="Red Hat Text" pitchFamily="34" charset="-122"/>
                <a:cs typeface="Red Hat Text" pitchFamily="34" charset="-120"/>
              </a:rPr>
            </a:br>
            <a:r>
              <a:rPr lang="en-US" sz="5400" dirty="0">
                <a:solidFill>
                  <a:srgbClr val="1F1E1E"/>
                </a:solidFill>
                <a:latin typeface="Red Hat Text" pitchFamily="34" charset="0"/>
                <a:ea typeface="Red Hat Text" pitchFamily="34" charset="-122"/>
                <a:cs typeface="Red Hat Text" pitchFamily="34" charset="-120"/>
              </a:rPr>
              <a:t>(2001-2021)</a:t>
            </a:r>
            <a:br>
              <a:rPr lang="en-US" sz="5400" dirty="0"/>
            </a:br>
            <a:endParaRPr lang="en-IN" dirty="0"/>
          </a:p>
        </p:txBody>
      </p:sp>
      <p:pic>
        <p:nvPicPr>
          <p:cNvPr id="7" name="Content Placeholder 6">
            <a:extLst>
              <a:ext uri="{FF2B5EF4-FFF2-40B4-BE49-F238E27FC236}">
                <a16:creationId xmlns:a16="http://schemas.microsoft.com/office/drawing/2014/main" id="{0943C2D7-95D3-AA20-716B-073EA1CD06BF}"/>
              </a:ext>
            </a:extLst>
          </p:cNvPr>
          <p:cNvPicPr>
            <a:picLocks noGrp="1" noChangeAspect="1"/>
          </p:cNvPicPr>
          <p:nvPr>
            <p:ph idx="1"/>
          </p:nvPr>
        </p:nvPicPr>
        <p:blipFill>
          <a:blip r:embed="rId2"/>
          <a:stretch>
            <a:fillRect/>
          </a:stretch>
        </p:blipFill>
        <p:spPr>
          <a:xfrm>
            <a:off x="2196790" y="2981394"/>
            <a:ext cx="9924586" cy="4508510"/>
          </a:xfrm>
        </p:spPr>
      </p:pic>
    </p:spTree>
    <p:extLst>
      <p:ext uri="{BB962C8B-B14F-4D97-AF65-F5344CB8AC3E}">
        <p14:creationId xmlns:p14="http://schemas.microsoft.com/office/powerpoint/2010/main" val="2704696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02763"/>
            <a:ext cx="11863149"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Sexual Assault and Rape: A Persistent Epidemic</a:t>
            </a:r>
            <a:endParaRPr lang="en-US" sz="4400" dirty="0"/>
          </a:p>
        </p:txBody>
      </p:sp>
      <p:sp>
        <p:nvSpPr>
          <p:cNvPr id="3" name="Text 1"/>
          <p:cNvSpPr/>
          <p:nvPr/>
        </p:nvSpPr>
        <p:spPr>
          <a:xfrm>
            <a:off x="1133476"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Statistics</a:t>
            </a:r>
            <a:endParaRPr lang="en-US" sz="2200" dirty="0"/>
          </a:p>
        </p:txBody>
      </p:sp>
      <p:sp>
        <p:nvSpPr>
          <p:cNvPr id="4" name="Text 2"/>
          <p:cNvSpPr/>
          <p:nvPr/>
        </p:nvSpPr>
        <p:spPr>
          <a:xfrm>
            <a:off x="1133476" y="3996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The number of reported cases of sexual assault and rape has increased over the years, though the actual number is likely much higher due to underreporting.</a:t>
            </a:r>
            <a:endParaRPr lang="en-US" sz="1850" dirty="0"/>
          </a:p>
        </p:txBody>
      </p:sp>
      <p:sp>
        <p:nvSpPr>
          <p:cNvPr id="5" name="Text 3"/>
          <p:cNvSpPr/>
          <p:nvPr/>
        </p:nvSpPr>
        <p:spPr>
          <a:xfrm>
            <a:off x="5357813"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Causes</a:t>
            </a:r>
            <a:endParaRPr lang="en-US" sz="2200" dirty="0"/>
          </a:p>
        </p:txBody>
      </p:sp>
      <p:sp>
        <p:nvSpPr>
          <p:cNvPr id="6" name="Text 4"/>
          <p:cNvSpPr/>
          <p:nvPr/>
        </p:nvSpPr>
        <p:spPr>
          <a:xfrm>
            <a:off x="5357813" y="3996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Factors contributing to this epidemic include patriarchal attitudes, societal norms, and a lack of awareness about consent and sexual rights.</a:t>
            </a:r>
            <a:endParaRPr lang="en-US" sz="1850" dirty="0"/>
          </a:p>
        </p:txBody>
      </p:sp>
      <p:sp>
        <p:nvSpPr>
          <p:cNvPr id="7" name="Text 5"/>
          <p:cNvSpPr/>
          <p:nvPr/>
        </p:nvSpPr>
        <p:spPr>
          <a:xfrm>
            <a:off x="987790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Consequences</a:t>
            </a:r>
            <a:endParaRPr lang="en-US" sz="2200" dirty="0"/>
          </a:p>
        </p:txBody>
      </p:sp>
      <p:sp>
        <p:nvSpPr>
          <p:cNvPr id="8" name="Text 6"/>
          <p:cNvSpPr/>
          <p:nvPr/>
        </p:nvSpPr>
        <p:spPr>
          <a:xfrm>
            <a:off x="9877901" y="3996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Victims face physical injuries, psychological trauma, social stigma, and often experience challenges in accessing justice.</a:t>
            </a:r>
            <a:endParaRPr lang="en-US" sz="18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22B858-190E-12F7-F1FF-61C76BC22819}"/>
              </a:ext>
            </a:extLst>
          </p:cNvPr>
          <p:cNvSpPr>
            <a:spLocks noGrp="1"/>
          </p:cNvSpPr>
          <p:nvPr>
            <p:ph type="title"/>
          </p:nvPr>
        </p:nvSpPr>
        <p:spPr/>
        <p:txBody>
          <a:bodyPr>
            <a:normAutofit fontScale="90000"/>
          </a:bodyPr>
          <a:lstStyle/>
          <a:p>
            <a:r>
              <a:rPr lang="en-US" sz="6600" b="1" dirty="0">
                <a:solidFill>
                  <a:srgbClr val="1F1E1E"/>
                </a:solidFill>
                <a:latin typeface="Red Hat Text" pitchFamily="34" charset="0"/>
                <a:ea typeface="Red Hat Text" pitchFamily="34" charset="-122"/>
                <a:cs typeface="Red Hat Text" pitchFamily="34" charset="-120"/>
              </a:rPr>
              <a:t>Assault and Rape</a:t>
            </a:r>
            <a:br>
              <a:rPr lang="en-US" sz="6600" b="1" dirty="0"/>
            </a:br>
            <a:endParaRPr lang="en-IN" dirty="0"/>
          </a:p>
        </p:txBody>
      </p:sp>
      <p:pic>
        <p:nvPicPr>
          <p:cNvPr id="8" name="Content Placeholder 7">
            <a:extLst>
              <a:ext uri="{FF2B5EF4-FFF2-40B4-BE49-F238E27FC236}">
                <a16:creationId xmlns:a16="http://schemas.microsoft.com/office/drawing/2014/main" id="{7E0601C0-A9CD-ADFE-4B4C-C5ECB592257E}"/>
              </a:ext>
            </a:extLst>
          </p:cNvPr>
          <p:cNvPicPr>
            <a:picLocks noGrp="1" noChangeAspect="1"/>
          </p:cNvPicPr>
          <p:nvPr>
            <p:ph idx="1"/>
          </p:nvPr>
        </p:nvPicPr>
        <p:blipFill>
          <a:blip r:embed="rId2"/>
          <a:srcRect l="2276" t="8581" b="4705"/>
          <a:stretch/>
        </p:blipFill>
        <p:spPr>
          <a:xfrm>
            <a:off x="1554483" y="3367668"/>
            <a:ext cx="6195615" cy="3493804"/>
          </a:xfrm>
        </p:spPr>
      </p:pic>
      <p:pic>
        <p:nvPicPr>
          <p:cNvPr id="10" name="Picture 9">
            <a:extLst>
              <a:ext uri="{FF2B5EF4-FFF2-40B4-BE49-F238E27FC236}">
                <a16:creationId xmlns:a16="http://schemas.microsoft.com/office/drawing/2014/main" id="{9B09B623-FAAF-89FE-2FD3-5B23BACECB92}"/>
              </a:ext>
            </a:extLst>
          </p:cNvPr>
          <p:cNvPicPr>
            <a:picLocks noChangeAspect="1"/>
          </p:cNvPicPr>
          <p:nvPr/>
        </p:nvPicPr>
        <p:blipFill>
          <a:blip r:embed="rId3"/>
          <a:stretch>
            <a:fillRect/>
          </a:stretch>
        </p:blipFill>
        <p:spPr>
          <a:xfrm>
            <a:off x="7928517" y="3367668"/>
            <a:ext cx="5564459" cy="3493804"/>
          </a:xfrm>
          <a:prstGeom prst="rect">
            <a:avLst/>
          </a:prstGeom>
        </p:spPr>
      </p:pic>
    </p:spTree>
    <p:extLst>
      <p:ext uri="{BB962C8B-B14F-4D97-AF65-F5344CB8AC3E}">
        <p14:creationId xmlns:p14="http://schemas.microsoft.com/office/powerpoint/2010/main" val="3346781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251734" y="719733"/>
            <a:ext cx="7044214" cy="643176"/>
          </a:xfrm>
          <a:prstGeom prst="rect">
            <a:avLst/>
          </a:prstGeom>
          <a:noFill/>
          <a:ln/>
        </p:spPr>
        <p:txBody>
          <a:bodyPr wrap="none" lIns="0" tIns="0" rIns="0" bIns="0" rtlCol="0" anchor="t"/>
          <a:lstStyle/>
          <a:p>
            <a:pPr marL="0" indent="0">
              <a:lnSpc>
                <a:spcPts val="5050"/>
              </a:lnSpc>
              <a:buNone/>
            </a:pPr>
            <a:r>
              <a:rPr lang="en-US" sz="4050" dirty="0">
                <a:solidFill>
                  <a:srgbClr val="1F1E1E"/>
                </a:solidFill>
                <a:latin typeface="Red Hat Text" pitchFamily="34" charset="0"/>
                <a:ea typeface="Red Hat Text" pitchFamily="34" charset="-122"/>
                <a:cs typeface="Red Hat Text" pitchFamily="34" charset="-120"/>
              </a:rPr>
              <a:t>Trafficking of Women and Girls</a:t>
            </a:r>
            <a:endParaRPr lang="en-US" sz="4050" dirty="0"/>
          </a:p>
        </p:txBody>
      </p:sp>
      <p:pic>
        <p:nvPicPr>
          <p:cNvPr id="5" name="Image 2" descr="preencoded.png"/>
          <p:cNvPicPr>
            <a:picLocks noChangeAspect="1"/>
          </p:cNvPicPr>
          <p:nvPr/>
        </p:nvPicPr>
        <p:blipFill>
          <a:blip r:embed="rId4"/>
          <a:stretch>
            <a:fillRect/>
          </a:stretch>
        </p:blipFill>
        <p:spPr>
          <a:xfrm>
            <a:off x="6251734" y="1690807"/>
            <a:ext cx="1093351" cy="1939647"/>
          </a:xfrm>
          <a:prstGeom prst="rect">
            <a:avLst/>
          </a:prstGeom>
        </p:spPr>
      </p:pic>
      <p:sp>
        <p:nvSpPr>
          <p:cNvPr id="6" name="Text 1"/>
          <p:cNvSpPr/>
          <p:nvPr/>
        </p:nvSpPr>
        <p:spPr>
          <a:xfrm>
            <a:off x="7672983" y="1909405"/>
            <a:ext cx="2572583" cy="321588"/>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Exploitation</a:t>
            </a:r>
            <a:endParaRPr lang="en-US" sz="2000" dirty="0"/>
          </a:p>
        </p:txBody>
      </p:sp>
      <p:sp>
        <p:nvSpPr>
          <p:cNvPr id="7" name="Text 2"/>
          <p:cNvSpPr/>
          <p:nvPr/>
        </p:nvSpPr>
        <p:spPr>
          <a:xfrm>
            <a:off x="7672983" y="2362081"/>
            <a:ext cx="6192083" cy="1049774"/>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pitchFamily="34" charset="0"/>
                <a:ea typeface="Roboto" pitchFamily="34" charset="-122"/>
                <a:cs typeface="Roboto" pitchFamily="34" charset="-120"/>
              </a:rPr>
              <a:t>Trafficking often involves forced labor, sexual exploitation, and other forms of abuse, depriving women and girls of their basic rights and freedom.</a:t>
            </a:r>
            <a:endParaRPr lang="en-US" sz="1700" dirty="0"/>
          </a:p>
        </p:txBody>
      </p:sp>
      <p:pic>
        <p:nvPicPr>
          <p:cNvPr id="8" name="Image 3" descr="preencoded.png"/>
          <p:cNvPicPr>
            <a:picLocks noChangeAspect="1"/>
          </p:cNvPicPr>
          <p:nvPr/>
        </p:nvPicPr>
        <p:blipFill>
          <a:blip r:embed="rId5"/>
          <a:stretch>
            <a:fillRect/>
          </a:stretch>
        </p:blipFill>
        <p:spPr>
          <a:xfrm>
            <a:off x="6251734" y="3630454"/>
            <a:ext cx="1093351" cy="1939647"/>
          </a:xfrm>
          <a:prstGeom prst="rect">
            <a:avLst/>
          </a:prstGeom>
        </p:spPr>
      </p:pic>
      <p:sp>
        <p:nvSpPr>
          <p:cNvPr id="9" name="Text 3"/>
          <p:cNvSpPr/>
          <p:nvPr/>
        </p:nvSpPr>
        <p:spPr>
          <a:xfrm>
            <a:off x="7672983" y="3849053"/>
            <a:ext cx="2572583" cy="321588"/>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Vulnerability</a:t>
            </a:r>
            <a:endParaRPr lang="en-US" sz="2000" dirty="0"/>
          </a:p>
        </p:txBody>
      </p:sp>
      <p:sp>
        <p:nvSpPr>
          <p:cNvPr id="10" name="Text 4"/>
          <p:cNvSpPr/>
          <p:nvPr/>
        </p:nvSpPr>
        <p:spPr>
          <a:xfrm>
            <a:off x="7672983" y="4301728"/>
            <a:ext cx="6192083" cy="1049774"/>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pitchFamily="34" charset="0"/>
                <a:ea typeface="Roboto" pitchFamily="34" charset="-122"/>
                <a:cs typeface="Roboto" pitchFamily="34" charset="-120"/>
              </a:rPr>
              <a:t>Victims of trafficking are often from disadvantaged backgrounds and are vulnerable to promises of better opportunities or false employment offers.</a:t>
            </a:r>
            <a:endParaRPr lang="en-US" sz="1700" dirty="0"/>
          </a:p>
        </p:txBody>
      </p:sp>
      <p:pic>
        <p:nvPicPr>
          <p:cNvPr id="11" name="Image 4" descr="preencoded.png"/>
          <p:cNvPicPr>
            <a:picLocks noChangeAspect="1"/>
          </p:cNvPicPr>
          <p:nvPr/>
        </p:nvPicPr>
        <p:blipFill>
          <a:blip r:embed="rId6"/>
          <a:stretch>
            <a:fillRect/>
          </a:stretch>
        </p:blipFill>
        <p:spPr>
          <a:xfrm>
            <a:off x="6251734" y="5570101"/>
            <a:ext cx="1093351" cy="1939647"/>
          </a:xfrm>
          <a:prstGeom prst="rect">
            <a:avLst/>
          </a:prstGeom>
        </p:spPr>
      </p:pic>
      <p:sp>
        <p:nvSpPr>
          <p:cNvPr id="12" name="Text 5"/>
          <p:cNvSpPr/>
          <p:nvPr/>
        </p:nvSpPr>
        <p:spPr>
          <a:xfrm>
            <a:off x="7672983" y="5788700"/>
            <a:ext cx="2572583" cy="321588"/>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Combating Trafficking</a:t>
            </a:r>
            <a:endParaRPr lang="en-US" sz="2000" dirty="0"/>
          </a:p>
        </p:txBody>
      </p:sp>
      <p:sp>
        <p:nvSpPr>
          <p:cNvPr id="13" name="Text 6"/>
          <p:cNvSpPr/>
          <p:nvPr/>
        </p:nvSpPr>
        <p:spPr>
          <a:xfrm>
            <a:off x="7672983" y="6241375"/>
            <a:ext cx="6192083" cy="1049774"/>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pitchFamily="34" charset="0"/>
                <a:ea typeface="Roboto" pitchFamily="34" charset="-122"/>
                <a:cs typeface="Roboto" pitchFamily="34" charset="-120"/>
              </a:rPr>
              <a:t>Combating trafficking requires a multi-faceted approach, including law enforcement, social welfare programs, and awareness campaigns.</a:t>
            </a:r>
            <a:endParaRPr lang="en-US" sz="1700" dirty="0"/>
          </a:p>
        </p:txBody>
      </p:sp>
      <p:pic>
        <p:nvPicPr>
          <p:cNvPr id="15" name="Picture 14">
            <a:extLst>
              <a:ext uri="{FF2B5EF4-FFF2-40B4-BE49-F238E27FC236}">
                <a16:creationId xmlns:a16="http://schemas.microsoft.com/office/drawing/2014/main" id="{1E26251B-2A83-9982-B4B3-FD2E26E1286B}"/>
              </a:ext>
            </a:extLst>
          </p:cNvPr>
          <p:cNvPicPr>
            <a:picLocks noChangeAspect="1"/>
          </p:cNvPicPr>
          <p:nvPr/>
        </p:nvPicPr>
        <p:blipFill>
          <a:blip r:embed="rId7"/>
          <a:stretch>
            <a:fillRect/>
          </a:stretch>
        </p:blipFill>
        <p:spPr>
          <a:xfrm>
            <a:off x="234462" y="1690807"/>
            <a:ext cx="4794738" cy="44194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8F46-1504-1629-8332-B4FE3740A52F}"/>
              </a:ext>
            </a:extLst>
          </p:cNvPr>
          <p:cNvSpPr>
            <a:spLocks noGrp="1"/>
          </p:cNvSpPr>
          <p:nvPr>
            <p:ph type="title"/>
          </p:nvPr>
        </p:nvSpPr>
        <p:spPr/>
        <p:txBody>
          <a:bodyPr>
            <a:normAutofit fontScale="90000"/>
          </a:bodyPr>
          <a:lstStyle/>
          <a:p>
            <a:r>
              <a:rPr lang="en-US" sz="5400" dirty="0">
                <a:solidFill>
                  <a:srgbClr val="1F1E1E"/>
                </a:solidFill>
                <a:latin typeface="Red Hat Text" pitchFamily="34" charset="0"/>
                <a:ea typeface="Red Hat Text" pitchFamily="34" charset="-122"/>
                <a:cs typeface="Red Hat Text" pitchFamily="34" charset="-120"/>
              </a:rPr>
              <a:t>Trafficking of Women and Girls</a:t>
            </a:r>
            <a:br>
              <a:rPr lang="en-US" sz="5400" dirty="0">
                <a:solidFill>
                  <a:srgbClr val="1F1E1E"/>
                </a:solidFill>
                <a:latin typeface="Red Hat Text" pitchFamily="34" charset="0"/>
                <a:ea typeface="Red Hat Text" pitchFamily="34" charset="-122"/>
                <a:cs typeface="Red Hat Text" pitchFamily="34" charset="-120"/>
              </a:rPr>
            </a:br>
            <a:r>
              <a:rPr lang="en-US" sz="5400" dirty="0">
                <a:solidFill>
                  <a:srgbClr val="1F1E1E"/>
                </a:solidFill>
                <a:latin typeface="Red Hat Text" pitchFamily="34" charset="0"/>
                <a:ea typeface="Red Hat Text" pitchFamily="34" charset="-122"/>
                <a:cs typeface="Red Hat Text" pitchFamily="34" charset="-120"/>
              </a:rPr>
              <a:t>(2001-2021)</a:t>
            </a:r>
            <a:br>
              <a:rPr lang="en-US" sz="5400" dirty="0"/>
            </a:br>
            <a:endParaRPr lang="en-IN" dirty="0"/>
          </a:p>
        </p:txBody>
      </p:sp>
      <p:pic>
        <p:nvPicPr>
          <p:cNvPr id="5" name="Content Placeholder 4">
            <a:extLst>
              <a:ext uri="{FF2B5EF4-FFF2-40B4-BE49-F238E27FC236}">
                <a16:creationId xmlns:a16="http://schemas.microsoft.com/office/drawing/2014/main" id="{F445BB58-6563-7066-B068-DE1E8ACBB3F2}"/>
              </a:ext>
            </a:extLst>
          </p:cNvPr>
          <p:cNvPicPr>
            <a:picLocks noGrp="1" noChangeAspect="1"/>
          </p:cNvPicPr>
          <p:nvPr>
            <p:ph idx="1"/>
          </p:nvPr>
        </p:nvPicPr>
        <p:blipFill>
          <a:blip r:embed="rId2"/>
          <a:stretch>
            <a:fillRect/>
          </a:stretch>
        </p:blipFill>
        <p:spPr>
          <a:xfrm>
            <a:off x="880945" y="3178723"/>
            <a:ext cx="6434255" cy="3516044"/>
          </a:xfrm>
        </p:spPr>
      </p:pic>
      <p:pic>
        <p:nvPicPr>
          <p:cNvPr id="7" name="Picture 6">
            <a:extLst>
              <a:ext uri="{FF2B5EF4-FFF2-40B4-BE49-F238E27FC236}">
                <a16:creationId xmlns:a16="http://schemas.microsoft.com/office/drawing/2014/main" id="{AD4FEA66-330E-1014-4E1F-A75993264D2C}"/>
              </a:ext>
            </a:extLst>
          </p:cNvPr>
          <p:cNvPicPr>
            <a:picLocks noChangeAspect="1"/>
          </p:cNvPicPr>
          <p:nvPr/>
        </p:nvPicPr>
        <p:blipFill>
          <a:blip r:embed="rId3"/>
          <a:stretch>
            <a:fillRect/>
          </a:stretch>
        </p:blipFill>
        <p:spPr>
          <a:xfrm>
            <a:off x="7593981" y="3120124"/>
            <a:ext cx="5687880" cy="4204011"/>
          </a:xfrm>
          <a:prstGeom prst="rect">
            <a:avLst/>
          </a:prstGeom>
        </p:spPr>
      </p:pic>
    </p:spTree>
    <p:extLst>
      <p:ext uri="{BB962C8B-B14F-4D97-AF65-F5344CB8AC3E}">
        <p14:creationId xmlns:p14="http://schemas.microsoft.com/office/powerpoint/2010/main" val="3232982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231</TotalTime>
  <Words>815</Words>
  <Application>Microsoft Office PowerPoint</Application>
  <PresentationFormat>Custom</PresentationFormat>
  <Paragraphs>100</Paragraphs>
  <Slides>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Red Hat Text</vt:lpstr>
      <vt:lpstr>Garamond</vt:lpstr>
      <vt:lpstr>Roboto</vt:lpstr>
      <vt:lpstr>Arial</vt:lpstr>
      <vt:lpstr>Organic</vt:lpstr>
      <vt:lpstr>Crimes Against Women in India </vt:lpstr>
      <vt:lpstr>PowerPoint Presentation</vt:lpstr>
      <vt:lpstr>PowerPoint Presentation</vt:lpstr>
      <vt:lpstr>PowerPoint Presentation</vt:lpstr>
      <vt:lpstr>Domestic Violence &amp; Dowry Deaths (2001-2021) </vt:lpstr>
      <vt:lpstr>PowerPoint Presentation</vt:lpstr>
      <vt:lpstr>Assault and Rape </vt:lpstr>
      <vt:lpstr>PowerPoint Presentation</vt:lpstr>
      <vt:lpstr>Trafficking of Women and Girls (2001-2021) </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ANJALI KUMARI</cp:lastModifiedBy>
  <cp:revision>2</cp:revision>
  <dcterms:created xsi:type="dcterms:W3CDTF">2024-09-11T08:35:11Z</dcterms:created>
  <dcterms:modified xsi:type="dcterms:W3CDTF">2024-09-12T06:15:28Z</dcterms:modified>
</cp:coreProperties>
</file>